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Lst>
  <p:sldSz cx="12192000" cy="6858000"/>
  <p:notesSz cx="6858000" cy="9144000"/>
  <p:defaultTextStyle>
    <a:defPPr>
      <a:defRPr lang="ja-JP"/>
    </a:defPPr>
    <a:lvl1pPr marL="0" algn="l" defTabSz="914336" rtl="0" eaLnBrk="1" latinLnBrk="0" hangingPunct="1">
      <a:defRPr kumimoji="1" sz="1799" kern="1200">
        <a:solidFill>
          <a:schemeClr val="tx1"/>
        </a:solidFill>
        <a:latin typeface="+mn-lt"/>
        <a:ea typeface="+mn-ea"/>
        <a:cs typeface="+mn-cs"/>
      </a:defRPr>
    </a:lvl1pPr>
    <a:lvl2pPr marL="457167" algn="l" defTabSz="914336" rtl="0" eaLnBrk="1" latinLnBrk="0" hangingPunct="1">
      <a:defRPr kumimoji="1" sz="1799" kern="1200">
        <a:solidFill>
          <a:schemeClr val="tx1"/>
        </a:solidFill>
        <a:latin typeface="+mn-lt"/>
        <a:ea typeface="+mn-ea"/>
        <a:cs typeface="+mn-cs"/>
      </a:defRPr>
    </a:lvl2pPr>
    <a:lvl3pPr marL="914336" algn="l" defTabSz="914336" rtl="0" eaLnBrk="1" latinLnBrk="0" hangingPunct="1">
      <a:defRPr kumimoji="1" sz="1799" kern="1200">
        <a:solidFill>
          <a:schemeClr val="tx1"/>
        </a:solidFill>
        <a:latin typeface="+mn-lt"/>
        <a:ea typeface="+mn-ea"/>
        <a:cs typeface="+mn-cs"/>
      </a:defRPr>
    </a:lvl3pPr>
    <a:lvl4pPr marL="1371503" algn="l" defTabSz="914336" rtl="0" eaLnBrk="1" latinLnBrk="0" hangingPunct="1">
      <a:defRPr kumimoji="1" sz="1799" kern="1200">
        <a:solidFill>
          <a:schemeClr val="tx1"/>
        </a:solidFill>
        <a:latin typeface="+mn-lt"/>
        <a:ea typeface="+mn-ea"/>
        <a:cs typeface="+mn-cs"/>
      </a:defRPr>
    </a:lvl4pPr>
    <a:lvl5pPr marL="1828670" algn="l" defTabSz="914336" rtl="0" eaLnBrk="1" latinLnBrk="0" hangingPunct="1">
      <a:defRPr kumimoji="1" sz="1799" kern="1200">
        <a:solidFill>
          <a:schemeClr val="tx1"/>
        </a:solidFill>
        <a:latin typeface="+mn-lt"/>
        <a:ea typeface="+mn-ea"/>
        <a:cs typeface="+mn-cs"/>
      </a:defRPr>
    </a:lvl5pPr>
    <a:lvl6pPr marL="2285837" algn="l" defTabSz="914336" rtl="0" eaLnBrk="1" latinLnBrk="0" hangingPunct="1">
      <a:defRPr kumimoji="1" sz="1799" kern="1200">
        <a:solidFill>
          <a:schemeClr val="tx1"/>
        </a:solidFill>
        <a:latin typeface="+mn-lt"/>
        <a:ea typeface="+mn-ea"/>
        <a:cs typeface="+mn-cs"/>
      </a:defRPr>
    </a:lvl6pPr>
    <a:lvl7pPr marL="2743006" algn="l" defTabSz="914336" rtl="0" eaLnBrk="1" latinLnBrk="0" hangingPunct="1">
      <a:defRPr kumimoji="1" sz="1799" kern="1200">
        <a:solidFill>
          <a:schemeClr val="tx1"/>
        </a:solidFill>
        <a:latin typeface="+mn-lt"/>
        <a:ea typeface="+mn-ea"/>
        <a:cs typeface="+mn-cs"/>
      </a:defRPr>
    </a:lvl7pPr>
    <a:lvl8pPr marL="3200173" algn="l" defTabSz="914336" rtl="0" eaLnBrk="1" latinLnBrk="0" hangingPunct="1">
      <a:defRPr kumimoji="1" sz="1799" kern="1200">
        <a:solidFill>
          <a:schemeClr val="tx1"/>
        </a:solidFill>
        <a:latin typeface="+mn-lt"/>
        <a:ea typeface="+mn-ea"/>
        <a:cs typeface="+mn-cs"/>
      </a:defRPr>
    </a:lvl8pPr>
    <a:lvl9pPr marL="3657340" algn="l" defTabSz="914336" rtl="0" eaLnBrk="1" latinLnBrk="0" hangingPunct="1">
      <a:defRPr kumimoji="1" sz="179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AC0C"/>
    <a:srgbClr val="00B0F0"/>
    <a:srgbClr val="3B4047"/>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3FF0DB-100F-445B-BFBD-36F24F06B416}" v="319" dt="2023-03-09T12:29:48.92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40" autoAdjust="0"/>
  </p:normalViewPr>
  <p:slideViewPr>
    <p:cSldViewPr snapToGrid="0">
      <p:cViewPr>
        <p:scale>
          <a:sx n="100" d="100"/>
          <a:sy n="100" d="100"/>
        </p:scale>
        <p:origin x="185" y="-10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5/10/relationships/revisionInfo" Target="revisionInfo.xml"/><Relationship Id="rId4" Type="http://schemas.openxmlformats.org/officeDocument/2006/relationships/slide" Target="slides/slide3.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孝次 根岸" userId="5e2f6f487b273f0e" providerId="LiveId" clId="{E23FF0DB-100F-445B-BFBD-36F24F06B416}"/>
    <pc:docChg chg="undo redo custSel addSld modSld modMainMaster">
      <pc:chgData name="孝次 根岸" userId="5e2f6f487b273f0e" providerId="LiveId" clId="{E23FF0DB-100F-445B-BFBD-36F24F06B416}" dt="2023-03-09T12:36:02.627" v="6306" actId="1076"/>
      <pc:docMkLst>
        <pc:docMk/>
      </pc:docMkLst>
      <pc:sldChg chg="addSp delSp modSp mod">
        <pc:chgData name="孝次 根岸" userId="5e2f6f487b273f0e" providerId="LiveId" clId="{E23FF0DB-100F-445B-BFBD-36F24F06B416}" dt="2023-03-09T12:36:02.627" v="6306" actId="1076"/>
        <pc:sldMkLst>
          <pc:docMk/>
          <pc:sldMk cId="3421302044" sldId="256"/>
        </pc:sldMkLst>
        <pc:spChg chg="add del mod">
          <ac:chgData name="孝次 根岸" userId="5e2f6f487b273f0e" providerId="LiveId" clId="{E23FF0DB-100F-445B-BFBD-36F24F06B416}" dt="2023-03-09T11:20:12.168" v="4433" actId="478"/>
          <ac:spMkLst>
            <pc:docMk/>
            <pc:sldMk cId="3421302044" sldId="256"/>
            <ac:spMk id="2" creationId="{DE697C5E-047A-C9C7-B1C2-3E5F39763DC7}"/>
          </ac:spMkLst>
        </pc:spChg>
        <pc:spChg chg="mod">
          <ac:chgData name="孝次 根岸" userId="5e2f6f487b273f0e" providerId="LiveId" clId="{E23FF0DB-100F-445B-BFBD-36F24F06B416}" dt="2023-03-09T12:22:21.184" v="6276"/>
          <ac:spMkLst>
            <pc:docMk/>
            <pc:sldMk cId="3421302044" sldId="256"/>
            <ac:spMk id="4" creationId="{7974E014-E65C-336B-C280-780DB8008E4E}"/>
          </ac:spMkLst>
        </pc:spChg>
        <pc:spChg chg="del">
          <ac:chgData name="孝次 根岸" userId="5e2f6f487b273f0e" providerId="LiveId" clId="{E23FF0DB-100F-445B-BFBD-36F24F06B416}" dt="2023-03-04T10:40:12.653" v="1682" actId="478"/>
          <ac:spMkLst>
            <pc:docMk/>
            <pc:sldMk cId="3421302044" sldId="256"/>
            <ac:spMk id="5" creationId="{C52E8D3D-FA86-FA63-4434-AADEAB811DA8}"/>
          </ac:spMkLst>
        </pc:spChg>
        <pc:spChg chg="add mod">
          <ac:chgData name="孝次 根岸" userId="5e2f6f487b273f0e" providerId="LiveId" clId="{E23FF0DB-100F-445B-BFBD-36F24F06B416}" dt="2023-03-09T12:22:21.184" v="6276"/>
          <ac:spMkLst>
            <pc:docMk/>
            <pc:sldMk cId="3421302044" sldId="256"/>
            <ac:spMk id="5" creationId="{DF545615-876C-D55B-1772-35BC4A19426E}"/>
          </ac:spMkLst>
        </pc:spChg>
        <pc:spChg chg="add mod">
          <ac:chgData name="孝次 根岸" userId="5e2f6f487b273f0e" providerId="LiveId" clId="{E23FF0DB-100F-445B-BFBD-36F24F06B416}" dt="2023-03-09T12:22:21.184" v="6276"/>
          <ac:spMkLst>
            <pc:docMk/>
            <pc:sldMk cId="3421302044" sldId="256"/>
            <ac:spMk id="6" creationId="{3C63F8DF-DFE9-0EBE-DA97-9B1391ECFCC7}"/>
          </ac:spMkLst>
        </pc:spChg>
        <pc:spChg chg="del mod">
          <ac:chgData name="孝次 根岸" userId="5e2f6f487b273f0e" providerId="LiveId" clId="{E23FF0DB-100F-445B-BFBD-36F24F06B416}" dt="2023-03-04T10:50:55.682" v="2122" actId="478"/>
          <ac:spMkLst>
            <pc:docMk/>
            <pc:sldMk cId="3421302044" sldId="256"/>
            <ac:spMk id="6" creationId="{C62332BB-D4E8-5CB1-EC87-D48D4FE2355E}"/>
          </ac:spMkLst>
        </pc:spChg>
        <pc:spChg chg="add mod">
          <ac:chgData name="孝次 根岸" userId="5e2f6f487b273f0e" providerId="LiveId" clId="{E23FF0DB-100F-445B-BFBD-36F24F06B416}" dt="2023-03-09T12:22:21.184" v="6276"/>
          <ac:spMkLst>
            <pc:docMk/>
            <pc:sldMk cId="3421302044" sldId="256"/>
            <ac:spMk id="7" creationId="{BEB3CD21-8E5A-40AF-A674-0540C3C5A65E}"/>
          </ac:spMkLst>
        </pc:spChg>
        <pc:spChg chg="mod">
          <ac:chgData name="孝次 根岸" userId="5e2f6f487b273f0e" providerId="LiveId" clId="{E23FF0DB-100F-445B-BFBD-36F24F06B416}" dt="2023-03-08T13:46:49.029" v="3707"/>
          <ac:spMkLst>
            <pc:docMk/>
            <pc:sldMk cId="3421302044" sldId="256"/>
            <ac:spMk id="9" creationId="{6DACDC87-051D-A130-5CC5-C00B6B6C118B}"/>
          </ac:spMkLst>
        </pc:spChg>
        <pc:spChg chg="add del mod">
          <ac:chgData name="孝次 根岸" userId="5e2f6f487b273f0e" providerId="LiveId" clId="{E23FF0DB-100F-445B-BFBD-36F24F06B416}" dt="2023-03-09T11:51:15.609" v="5701" actId="478"/>
          <ac:spMkLst>
            <pc:docMk/>
            <pc:sldMk cId="3421302044" sldId="256"/>
            <ac:spMk id="11" creationId="{9DAE4311-D9FC-D360-24EB-B0F14DDC1C51}"/>
          </ac:spMkLst>
        </pc:spChg>
        <pc:spChg chg="mod">
          <ac:chgData name="孝次 根岸" userId="5e2f6f487b273f0e" providerId="LiveId" clId="{E23FF0DB-100F-445B-BFBD-36F24F06B416}" dt="2023-03-08T13:46:49.029" v="3707"/>
          <ac:spMkLst>
            <pc:docMk/>
            <pc:sldMk cId="3421302044" sldId="256"/>
            <ac:spMk id="11" creationId="{B4CD4973-2A87-E974-6F5B-6F1649746B4C}"/>
          </ac:spMkLst>
        </pc:spChg>
        <pc:spChg chg="mod">
          <ac:chgData name="孝次 根岸" userId="5e2f6f487b273f0e" providerId="LiveId" clId="{E23FF0DB-100F-445B-BFBD-36F24F06B416}" dt="2023-03-08T13:46:49.029" v="3707"/>
          <ac:spMkLst>
            <pc:docMk/>
            <pc:sldMk cId="3421302044" sldId="256"/>
            <ac:spMk id="12" creationId="{1C452D9A-B6F5-13CB-3CA1-9ECE7EF61C32}"/>
          </ac:spMkLst>
        </pc:spChg>
        <pc:spChg chg="add mod">
          <ac:chgData name="孝次 根岸" userId="5e2f6f487b273f0e" providerId="LiveId" clId="{E23FF0DB-100F-445B-BFBD-36F24F06B416}" dt="2023-03-09T12:22:21.184" v="6276"/>
          <ac:spMkLst>
            <pc:docMk/>
            <pc:sldMk cId="3421302044" sldId="256"/>
            <ac:spMk id="13" creationId="{5A531D9B-D40B-06B8-6C43-7E0B2DF718B5}"/>
          </ac:spMkLst>
        </pc:spChg>
        <pc:spChg chg="mod">
          <ac:chgData name="孝次 根岸" userId="5e2f6f487b273f0e" providerId="LiveId" clId="{E23FF0DB-100F-445B-BFBD-36F24F06B416}" dt="2023-03-09T12:22:21.184" v="6276"/>
          <ac:spMkLst>
            <pc:docMk/>
            <pc:sldMk cId="3421302044" sldId="256"/>
            <ac:spMk id="16" creationId="{4C9B83E1-3A7C-F0D2-DD64-466C82AE9A14}"/>
          </ac:spMkLst>
        </pc:spChg>
        <pc:spChg chg="del mod">
          <ac:chgData name="孝次 根岸" userId="5e2f6f487b273f0e" providerId="LiveId" clId="{E23FF0DB-100F-445B-BFBD-36F24F06B416}" dt="2023-03-04T10:40:22.234" v="1684" actId="478"/>
          <ac:spMkLst>
            <pc:docMk/>
            <pc:sldMk cId="3421302044" sldId="256"/>
            <ac:spMk id="17" creationId="{22B482AA-4B44-E4C5-C4FD-5A88DACB96F9}"/>
          </ac:spMkLst>
        </pc:spChg>
        <pc:spChg chg="mod">
          <ac:chgData name="孝次 根岸" userId="5e2f6f487b273f0e" providerId="LiveId" clId="{E23FF0DB-100F-445B-BFBD-36F24F06B416}" dt="2023-03-09T12:22:21.184" v="6276"/>
          <ac:spMkLst>
            <pc:docMk/>
            <pc:sldMk cId="3421302044" sldId="256"/>
            <ac:spMk id="17" creationId="{7E817E66-ECDF-BAED-89D1-8FB437781A70}"/>
          </ac:spMkLst>
        </pc:spChg>
        <pc:spChg chg="mod">
          <ac:chgData name="孝次 根岸" userId="5e2f6f487b273f0e" providerId="LiveId" clId="{E23FF0DB-100F-445B-BFBD-36F24F06B416}" dt="2023-03-09T12:22:21.184" v="6276"/>
          <ac:spMkLst>
            <pc:docMk/>
            <pc:sldMk cId="3421302044" sldId="256"/>
            <ac:spMk id="18" creationId="{43E1717A-9ED3-CEC3-8A75-E0B55D82419F}"/>
          </ac:spMkLst>
        </pc:spChg>
        <pc:spChg chg="add mod">
          <ac:chgData name="孝次 根岸" userId="5e2f6f487b273f0e" providerId="LiveId" clId="{E23FF0DB-100F-445B-BFBD-36F24F06B416}" dt="2023-03-09T12:22:21.184" v="6276"/>
          <ac:spMkLst>
            <pc:docMk/>
            <pc:sldMk cId="3421302044" sldId="256"/>
            <ac:spMk id="21" creationId="{39BFA8FE-1B91-AE9D-8A97-83F14EF5ABC2}"/>
          </ac:spMkLst>
        </pc:spChg>
        <pc:spChg chg="mod">
          <ac:chgData name="孝次 根岸" userId="5e2f6f487b273f0e" providerId="LiveId" clId="{E23FF0DB-100F-445B-BFBD-36F24F06B416}" dt="2023-03-09T12:22:21.184" v="6276"/>
          <ac:spMkLst>
            <pc:docMk/>
            <pc:sldMk cId="3421302044" sldId="256"/>
            <ac:spMk id="22" creationId="{F9ADAABE-5FE6-37E1-57D6-B9EB960F8962}"/>
          </ac:spMkLst>
        </pc:spChg>
        <pc:spChg chg="add mod">
          <ac:chgData name="孝次 根岸" userId="5e2f6f487b273f0e" providerId="LiveId" clId="{E23FF0DB-100F-445B-BFBD-36F24F06B416}" dt="2023-03-09T12:22:21.184" v="6276"/>
          <ac:spMkLst>
            <pc:docMk/>
            <pc:sldMk cId="3421302044" sldId="256"/>
            <ac:spMk id="23" creationId="{5DC0FF82-792D-3489-54B4-241C3CAF4CA8}"/>
          </ac:spMkLst>
        </pc:spChg>
        <pc:spChg chg="mod">
          <ac:chgData name="孝次 根岸" userId="5e2f6f487b273f0e" providerId="LiveId" clId="{E23FF0DB-100F-445B-BFBD-36F24F06B416}" dt="2023-03-09T12:22:21.184" v="6276"/>
          <ac:spMkLst>
            <pc:docMk/>
            <pc:sldMk cId="3421302044" sldId="256"/>
            <ac:spMk id="24" creationId="{CD167973-A106-5CB8-B51B-29913769E3BB}"/>
          </ac:spMkLst>
        </pc:spChg>
        <pc:spChg chg="mod">
          <ac:chgData name="孝次 根岸" userId="5e2f6f487b273f0e" providerId="LiveId" clId="{E23FF0DB-100F-445B-BFBD-36F24F06B416}" dt="2023-03-08T13:46:49.029" v="3707"/>
          <ac:spMkLst>
            <pc:docMk/>
            <pc:sldMk cId="3421302044" sldId="256"/>
            <ac:spMk id="25" creationId="{043D8388-811B-B91F-A821-9A346415625B}"/>
          </ac:spMkLst>
        </pc:spChg>
        <pc:spChg chg="mod">
          <ac:chgData name="孝次 根岸" userId="5e2f6f487b273f0e" providerId="LiveId" clId="{E23FF0DB-100F-445B-BFBD-36F24F06B416}" dt="2023-03-09T12:22:21.184" v="6276"/>
          <ac:spMkLst>
            <pc:docMk/>
            <pc:sldMk cId="3421302044" sldId="256"/>
            <ac:spMk id="26" creationId="{4931187B-E689-9A82-D154-16641939EB09}"/>
          </ac:spMkLst>
        </pc:spChg>
        <pc:spChg chg="del mod">
          <ac:chgData name="孝次 根岸" userId="5e2f6f487b273f0e" providerId="LiveId" clId="{E23FF0DB-100F-445B-BFBD-36F24F06B416}" dt="2023-03-01T07:08:41.087" v="1338" actId="478"/>
          <ac:spMkLst>
            <pc:docMk/>
            <pc:sldMk cId="3421302044" sldId="256"/>
            <ac:spMk id="28" creationId="{4E3149C9-10E9-C870-D16A-CAE2A3AFDF5C}"/>
          </ac:spMkLst>
        </pc:spChg>
        <pc:spChg chg="add mod">
          <ac:chgData name="孝次 根岸" userId="5e2f6f487b273f0e" providerId="LiveId" clId="{E23FF0DB-100F-445B-BFBD-36F24F06B416}" dt="2023-03-09T12:22:21.184" v="6276"/>
          <ac:spMkLst>
            <pc:docMk/>
            <pc:sldMk cId="3421302044" sldId="256"/>
            <ac:spMk id="30" creationId="{193FDE81-CAFA-5407-4AE5-A5AF06DAB1CC}"/>
          </ac:spMkLst>
        </pc:spChg>
        <pc:spChg chg="del mod">
          <ac:chgData name="孝次 根岸" userId="5e2f6f487b273f0e" providerId="LiveId" clId="{E23FF0DB-100F-445B-BFBD-36F24F06B416}" dt="2023-03-01T07:06:38.044" v="1323" actId="478"/>
          <ac:spMkLst>
            <pc:docMk/>
            <pc:sldMk cId="3421302044" sldId="256"/>
            <ac:spMk id="32" creationId="{0656817C-3295-8298-BDC5-C06927191CB7}"/>
          </ac:spMkLst>
        </pc:spChg>
        <pc:spChg chg="add del mod">
          <ac:chgData name="孝次 根岸" userId="5e2f6f487b273f0e" providerId="LiveId" clId="{E23FF0DB-100F-445B-BFBD-36F24F06B416}" dt="2023-03-04T10:53:53.998" v="2165" actId="478"/>
          <ac:spMkLst>
            <pc:docMk/>
            <pc:sldMk cId="3421302044" sldId="256"/>
            <ac:spMk id="32" creationId="{DD5DE5C8-AA94-E00B-D773-04238F175100}"/>
          </ac:spMkLst>
        </pc:spChg>
        <pc:spChg chg="del mod">
          <ac:chgData name="孝次 根岸" userId="5e2f6f487b273f0e" providerId="LiveId" clId="{E23FF0DB-100F-445B-BFBD-36F24F06B416}" dt="2023-03-01T07:06:43.518" v="1326" actId="478"/>
          <ac:spMkLst>
            <pc:docMk/>
            <pc:sldMk cId="3421302044" sldId="256"/>
            <ac:spMk id="33" creationId="{2E53FE95-C3E5-B6B9-D0F4-52C80AA97BF2}"/>
          </ac:spMkLst>
        </pc:spChg>
        <pc:spChg chg="add mod">
          <ac:chgData name="孝次 根岸" userId="5e2f6f487b273f0e" providerId="LiveId" clId="{E23FF0DB-100F-445B-BFBD-36F24F06B416}" dt="2023-03-09T12:22:21.184" v="6276"/>
          <ac:spMkLst>
            <pc:docMk/>
            <pc:sldMk cId="3421302044" sldId="256"/>
            <ac:spMk id="37" creationId="{0620CB9C-8420-9344-3FAB-2C3997EE8C56}"/>
          </ac:spMkLst>
        </pc:spChg>
        <pc:spChg chg="mod">
          <ac:chgData name="孝次 根岸" userId="5e2f6f487b273f0e" providerId="LiveId" clId="{E23FF0DB-100F-445B-BFBD-36F24F06B416}" dt="2023-03-09T12:22:21.184" v="6276"/>
          <ac:spMkLst>
            <pc:docMk/>
            <pc:sldMk cId="3421302044" sldId="256"/>
            <ac:spMk id="38" creationId="{20244BE5-792D-5B55-C362-A1F579E49D17}"/>
          </ac:spMkLst>
        </pc:spChg>
        <pc:spChg chg="mod">
          <ac:chgData name="孝次 根岸" userId="5e2f6f487b273f0e" providerId="LiveId" clId="{E23FF0DB-100F-445B-BFBD-36F24F06B416}" dt="2023-03-09T12:22:21.184" v="6276"/>
          <ac:spMkLst>
            <pc:docMk/>
            <pc:sldMk cId="3421302044" sldId="256"/>
            <ac:spMk id="39" creationId="{C81065B9-918A-5E37-74C8-A5FF978D1F7D}"/>
          </ac:spMkLst>
        </pc:spChg>
        <pc:spChg chg="mod">
          <ac:chgData name="孝次 根岸" userId="5e2f6f487b273f0e" providerId="LiveId" clId="{E23FF0DB-100F-445B-BFBD-36F24F06B416}" dt="2023-03-09T12:22:21.184" v="6276"/>
          <ac:spMkLst>
            <pc:docMk/>
            <pc:sldMk cId="3421302044" sldId="256"/>
            <ac:spMk id="40" creationId="{C5BBF0E2-48FD-D3F6-AF86-1F4102B67CE4}"/>
          </ac:spMkLst>
        </pc:spChg>
        <pc:spChg chg="del">
          <ac:chgData name="孝次 根岸" userId="5e2f6f487b273f0e" providerId="LiveId" clId="{E23FF0DB-100F-445B-BFBD-36F24F06B416}" dt="2023-03-01T07:08:41.087" v="1338" actId="478"/>
          <ac:spMkLst>
            <pc:docMk/>
            <pc:sldMk cId="3421302044" sldId="256"/>
            <ac:spMk id="42" creationId="{7AA0C8A2-9CFD-2307-D851-68A5EDD37390}"/>
          </ac:spMkLst>
        </pc:spChg>
        <pc:spChg chg="mod">
          <ac:chgData name="孝次 根岸" userId="5e2f6f487b273f0e" providerId="LiveId" clId="{E23FF0DB-100F-445B-BFBD-36F24F06B416}" dt="2023-03-08T13:46:49.029" v="3707"/>
          <ac:spMkLst>
            <pc:docMk/>
            <pc:sldMk cId="3421302044" sldId="256"/>
            <ac:spMk id="43" creationId="{FC1C15AB-65EC-A068-C82B-BACF51632AD7}"/>
          </ac:spMkLst>
        </pc:spChg>
        <pc:spChg chg="mod">
          <ac:chgData name="孝次 根岸" userId="5e2f6f487b273f0e" providerId="LiveId" clId="{E23FF0DB-100F-445B-BFBD-36F24F06B416}" dt="2023-03-08T13:46:49.029" v="3707"/>
          <ac:spMkLst>
            <pc:docMk/>
            <pc:sldMk cId="3421302044" sldId="256"/>
            <ac:spMk id="44" creationId="{49E5A9A8-9441-E063-0ED1-E398F9E4CC42}"/>
          </ac:spMkLst>
        </pc:spChg>
        <pc:spChg chg="add mod">
          <ac:chgData name="孝次 根岸" userId="5e2f6f487b273f0e" providerId="LiveId" clId="{E23FF0DB-100F-445B-BFBD-36F24F06B416}" dt="2023-03-09T12:22:21.184" v="6276"/>
          <ac:spMkLst>
            <pc:docMk/>
            <pc:sldMk cId="3421302044" sldId="256"/>
            <ac:spMk id="44" creationId="{8F6D6160-9CF6-4321-A481-2E323809EA8E}"/>
          </ac:spMkLst>
        </pc:spChg>
        <pc:spChg chg="mod">
          <ac:chgData name="孝次 根岸" userId="5e2f6f487b273f0e" providerId="LiveId" clId="{E23FF0DB-100F-445B-BFBD-36F24F06B416}" dt="2023-03-04T10:37:34.026" v="1661" actId="164"/>
          <ac:spMkLst>
            <pc:docMk/>
            <pc:sldMk cId="3421302044" sldId="256"/>
            <ac:spMk id="46" creationId="{6C9E2010-20CB-5421-CAC6-8A882190149B}"/>
          </ac:spMkLst>
        </pc:spChg>
        <pc:spChg chg="mod">
          <ac:chgData name="孝次 根岸" userId="5e2f6f487b273f0e" providerId="LiveId" clId="{E23FF0DB-100F-445B-BFBD-36F24F06B416}" dt="2023-03-08T13:46:49.029" v="3707"/>
          <ac:spMkLst>
            <pc:docMk/>
            <pc:sldMk cId="3421302044" sldId="256"/>
            <ac:spMk id="46" creationId="{A374B143-ED3A-5F3D-071D-FB78F94DD8FD}"/>
          </ac:spMkLst>
        </pc:spChg>
        <pc:spChg chg="add mod">
          <ac:chgData name="孝次 根岸" userId="5e2f6f487b273f0e" providerId="LiveId" clId="{E23FF0DB-100F-445B-BFBD-36F24F06B416}" dt="2023-03-09T12:22:21.184" v="6276"/>
          <ac:spMkLst>
            <pc:docMk/>
            <pc:sldMk cId="3421302044" sldId="256"/>
            <ac:spMk id="46" creationId="{D442403B-EE96-380E-6E3A-1FC3B451365A}"/>
          </ac:spMkLst>
        </pc:spChg>
        <pc:spChg chg="mod ord">
          <ac:chgData name="孝次 根岸" userId="5e2f6f487b273f0e" providerId="LiveId" clId="{E23FF0DB-100F-445B-BFBD-36F24F06B416}" dt="2023-03-04T10:37:34.026" v="1661" actId="164"/>
          <ac:spMkLst>
            <pc:docMk/>
            <pc:sldMk cId="3421302044" sldId="256"/>
            <ac:spMk id="47" creationId="{38252888-26FF-835E-997F-982C4978CB7F}"/>
          </ac:spMkLst>
        </pc:spChg>
        <pc:spChg chg="mod">
          <ac:chgData name="孝次 根岸" userId="5e2f6f487b273f0e" providerId="LiveId" clId="{E23FF0DB-100F-445B-BFBD-36F24F06B416}" dt="2023-03-09T12:22:21.184" v="6276"/>
          <ac:spMkLst>
            <pc:docMk/>
            <pc:sldMk cId="3421302044" sldId="256"/>
            <ac:spMk id="48" creationId="{C48E1D2B-6DAA-7D1D-BBCA-36F66A3C0DD8}"/>
          </ac:spMkLst>
        </pc:spChg>
        <pc:spChg chg="mod">
          <ac:chgData name="孝次 根岸" userId="5e2f6f487b273f0e" providerId="LiveId" clId="{E23FF0DB-100F-445B-BFBD-36F24F06B416}" dt="2023-03-04T10:37:34.026" v="1661" actId="164"/>
          <ac:spMkLst>
            <pc:docMk/>
            <pc:sldMk cId="3421302044" sldId="256"/>
            <ac:spMk id="48" creationId="{ED0B3820-4F82-FB01-C6E2-EF5E908DE9B8}"/>
          </ac:spMkLst>
        </pc:spChg>
        <pc:spChg chg="mod">
          <ac:chgData name="孝次 根岸" userId="5e2f6f487b273f0e" providerId="LiveId" clId="{E23FF0DB-100F-445B-BFBD-36F24F06B416}" dt="2023-03-09T12:22:21.184" v="6276"/>
          <ac:spMkLst>
            <pc:docMk/>
            <pc:sldMk cId="3421302044" sldId="256"/>
            <ac:spMk id="49" creationId="{2D22BA37-C4DA-1DC8-DE1A-AF313FC1E6A3}"/>
          </ac:spMkLst>
        </pc:spChg>
        <pc:spChg chg="mod">
          <ac:chgData name="孝次 根岸" userId="5e2f6f487b273f0e" providerId="LiveId" clId="{E23FF0DB-100F-445B-BFBD-36F24F06B416}" dt="2023-03-04T10:37:23.331" v="1659" actId="164"/>
          <ac:spMkLst>
            <pc:docMk/>
            <pc:sldMk cId="3421302044" sldId="256"/>
            <ac:spMk id="50" creationId="{0896269E-CC44-CC18-2225-23C9776E067F}"/>
          </ac:spMkLst>
        </pc:spChg>
        <pc:spChg chg="mod">
          <ac:chgData name="孝次 根岸" userId="5e2f6f487b273f0e" providerId="LiveId" clId="{E23FF0DB-100F-445B-BFBD-36F24F06B416}" dt="2023-03-09T12:22:21.184" v="6276"/>
          <ac:spMkLst>
            <pc:docMk/>
            <pc:sldMk cId="3421302044" sldId="256"/>
            <ac:spMk id="50" creationId="{9D3924BE-F992-B815-616C-CB4EEBBA5F64}"/>
          </ac:spMkLst>
        </pc:spChg>
        <pc:spChg chg="mod">
          <ac:chgData name="孝次 根岸" userId="5e2f6f487b273f0e" providerId="LiveId" clId="{E23FF0DB-100F-445B-BFBD-36F24F06B416}" dt="2023-03-04T10:37:23.331" v="1659" actId="164"/>
          <ac:spMkLst>
            <pc:docMk/>
            <pc:sldMk cId="3421302044" sldId="256"/>
            <ac:spMk id="51" creationId="{17F83703-2175-01C8-A016-B09A3E32385D}"/>
          </ac:spMkLst>
        </pc:spChg>
        <pc:spChg chg="add mod">
          <ac:chgData name="孝次 根岸" userId="5e2f6f487b273f0e" providerId="LiveId" clId="{E23FF0DB-100F-445B-BFBD-36F24F06B416}" dt="2023-03-09T12:22:21.184" v="6276"/>
          <ac:spMkLst>
            <pc:docMk/>
            <pc:sldMk cId="3421302044" sldId="256"/>
            <ac:spMk id="51" creationId="{6B31C5A1-F32F-7FF1-2063-DB2D1CFFA6F7}"/>
          </ac:spMkLst>
        </pc:spChg>
        <pc:spChg chg="add mod">
          <ac:chgData name="孝次 根岸" userId="5e2f6f487b273f0e" providerId="LiveId" clId="{E23FF0DB-100F-445B-BFBD-36F24F06B416}" dt="2023-03-09T12:22:21.184" v="6276"/>
          <ac:spMkLst>
            <pc:docMk/>
            <pc:sldMk cId="3421302044" sldId="256"/>
            <ac:spMk id="52" creationId="{04A02619-084A-C9AF-7073-69C22885E120}"/>
          </ac:spMkLst>
        </pc:spChg>
        <pc:spChg chg="mod">
          <ac:chgData name="孝次 根岸" userId="5e2f6f487b273f0e" providerId="LiveId" clId="{E23FF0DB-100F-445B-BFBD-36F24F06B416}" dt="2023-03-04T10:37:23.331" v="1659" actId="164"/>
          <ac:spMkLst>
            <pc:docMk/>
            <pc:sldMk cId="3421302044" sldId="256"/>
            <ac:spMk id="52" creationId="{D73C572F-3BEF-CCE1-AA05-EF171BEAB98E}"/>
          </ac:spMkLst>
        </pc:spChg>
        <pc:spChg chg="mod">
          <ac:chgData name="孝次 根岸" userId="5e2f6f487b273f0e" providerId="LiveId" clId="{E23FF0DB-100F-445B-BFBD-36F24F06B416}" dt="2023-03-08T13:46:49.029" v="3707"/>
          <ac:spMkLst>
            <pc:docMk/>
            <pc:sldMk cId="3421302044" sldId="256"/>
            <ac:spMk id="53" creationId="{150B2389-45BC-1FA0-3618-886685CC2C54}"/>
          </ac:spMkLst>
        </pc:spChg>
        <pc:spChg chg="add mod">
          <ac:chgData name="孝次 根岸" userId="5e2f6f487b273f0e" providerId="LiveId" clId="{E23FF0DB-100F-445B-BFBD-36F24F06B416}" dt="2023-03-09T12:22:21.184" v="6276"/>
          <ac:spMkLst>
            <pc:docMk/>
            <pc:sldMk cId="3421302044" sldId="256"/>
            <ac:spMk id="53" creationId="{9779F820-D93B-C12E-86CE-38631ACC7899}"/>
          </ac:spMkLst>
        </pc:spChg>
        <pc:spChg chg="add mod">
          <ac:chgData name="孝次 根岸" userId="5e2f6f487b273f0e" providerId="LiveId" clId="{E23FF0DB-100F-445B-BFBD-36F24F06B416}" dt="2023-03-09T12:22:21.184" v="6276"/>
          <ac:spMkLst>
            <pc:docMk/>
            <pc:sldMk cId="3421302044" sldId="256"/>
            <ac:spMk id="54" creationId="{8625DA92-84C3-E242-11E2-BC5BDB44DF14}"/>
          </ac:spMkLst>
        </pc:spChg>
        <pc:spChg chg="mod">
          <ac:chgData name="孝次 根岸" userId="5e2f6f487b273f0e" providerId="LiveId" clId="{E23FF0DB-100F-445B-BFBD-36F24F06B416}" dt="2023-03-08T13:46:49.029" v="3707"/>
          <ac:spMkLst>
            <pc:docMk/>
            <pc:sldMk cId="3421302044" sldId="256"/>
            <ac:spMk id="54" creationId="{D7B59C6E-930F-7F71-9DC1-95BCA0E2D1F7}"/>
          </ac:spMkLst>
        </pc:spChg>
        <pc:spChg chg="add mod">
          <ac:chgData name="孝次 根岸" userId="5e2f6f487b273f0e" providerId="LiveId" clId="{E23FF0DB-100F-445B-BFBD-36F24F06B416}" dt="2023-03-09T12:22:21.184" v="6276"/>
          <ac:spMkLst>
            <pc:docMk/>
            <pc:sldMk cId="3421302044" sldId="256"/>
            <ac:spMk id="55" creationId="{0BC51A01-5C61-C6EC-6D3D-E5B8F7F4BEE1}"/>
          </ac:spMkLst>
        </pc:spChg>
        <pc:spChg chg="mod">
          <ac:chgData name="孝次 根岸" userId="5e2f6f487b273f0e" providerId="LiveId" clId="{E23FF0DB-100F-445B-BFBD-36F24F06B416}" dt="2023-03-08T13:46:49.029" v="3707"/>
          <ac:spMkLst>
            <pc:docMk/>
            <pc:sldMk cId="3421302044" sldId="256"/>
            <ac:spMk id="55" creationId="{64C18275-F9EC-F67A-8B23-79E06267E7CC}"/>
          </ac:spMkLst>
        </pc:spChg>
        <pc:spChg chg="add mod">
          <ac:chgData name="孝次 根岸" userId="5e2f6f487b273f0e" providerId="LiveId" clId="{E23FF0DB-100F-445B-BFBD-36F24F06B416}" dt="2023-03-09T12:22:21.184" v="6276"/>
          <ac:spMkLst>
            <pc:docMk/>
            <pc:sldMk cId="3421302044" sldId="256"/>
            <ac:spMk id="56" creationId="{B574DEFC-B391-3EC1-D629-0B7C58038C93}"/>
          </ac:spMkLst>
        </pc:spChg>
        <pc:spChg chg="mod">
          <ac:chgData name="孝次 根岸" userId="5e2f6f487b273f0e" providerId="LiveId" clId="{E23FF0DB-100F-445B-BFBD-36F24F06B416}" dt="2023-03-08T13:46:49.029" v="3707"/>
          <ac:spMkLst>
            <pc:docMk/>
            <pc:sldMk cId="3421302044" sldId="256"/>
            <ac:spMk id="56" creationId="{D7746EB3-1A73-4DD0-3A6B-659EE57AD622}"/>
          </ac:spMkLst>
        </pc:spChg>
        <pc:spChg chg="mod">
          <ac:chgData name="孝次 根岸" userId="5e2f6f487b273f0e" providerId="LiveId" clId="{E23FF0DB-100F-445B-BFBD-36F24F06B416}" dt="2023-03-08T13:46:49.029" v="3707"/>
          <ac:spMkLst>
            <pc:docMk/>
            <pc:sldMk cId="3421302044" sldId="256"/>
            <ac:spMk id="57" creationId="{E37DC63E-2252-2556-47AB-8EFCAC380C53}"/>
          </ac:spMkLst>
        </pc:spChg>
        <pc:spChg chg="add mod">
          <ac:chgData name="孝次 根岸" userId="5e2f6f487b273f0e" providerId="LiveId" clId="{E23FF0DB-100F-445B-BFBD-36F24F06B416}" dt="2023-03-09T12:22:21.184" v="6276"/>
          <ac:spMkLst>
            <pc:docMk/>
            <pc:sldMk cId="3421302044" sldId="256"/>
            <ac:spMk id="57" creationId="{F08FB240-45D2-0749-C9E1-86E16A0BA7A2}"/>
          </ac:spMkLst>
        </pc:spChg>
        <pc:spChg chg="add mod">
          <ac:chgData name="孝次 根岸" userId="5e2f6f487b273f0e" providerId="LiveId" clId="{E23FF0DB-100F-445B-BFBD-36F24F06B416}" dt="2023-03-09T12:22:21.184" v="6276"/>
          <ac:spMkLst>
            <pc:docMk/>
            <pc:sldMk cId="3421302044" sldId="256"/>
            <ac:spMk id="58" creationId="{197E7323-336C-6311-01DE-7FADE727D1CF}"/>
          </ac:spMkLst>
        </pc:spChg>
        <pc:spChg chg="mod">
          <ac:chgData name="孝次 根岸" userId="5e2f6f487b273f0e" providerId="LiveId" clId="{E23FF0DB-100F-445B-BFBD-36F24F06B416}" dt="2023-03-08T13:46:49.029" v="3707"/>
          <ac:spMkLst>
            <pc:docMk/>
            <pc:sldMk cId="3421302044" sldId="256"/>
            <ac:spMk id="58" creationId="{4AF7FC54-F531-EE46-620E-6293FDD2E762}"/>
          </ac:spMkLst>
        </pc:spChg>
        <pc:spChg chg="mod">
          <ac:chgData name="孝次 根岸" userId="5e2f6f487b273f0e" providerId="LiveId" clId="{E23FF0DB-100F-445B-BFBD-36F24F06B416}" dt="2023-03-08T13:46:49.029" v="3707"/>
          <ac:spMkLst>
            <pc:docMk/>
            <pc:sldMk cId="3421302044" sldId="256"/>
            <ac:spMk id="59" creationId="{217D1D9B-196B-5E6A-5B12-F273BE1C8340}"/>
          </ac:spMkLst>
        </pc:spChg>
        <pc:spChg chg="add mod">
          <ac:chgData name="孝次 根岸" userId="5e2f6f487b273f0e" providerId="LiveId" clId="{E23FF0DB-100F-445B-BFBD-36F24F06B416}" dt="2023-03-09T12:22:21.184" v="6276"/>
          <ac:spMkLst>
            <pc:docMk/>
            <pc:sldMk cId="3421302044" sldId="256"/>
            <ac:spMk id="59" creationId="{AE16CBD6-B503-57C1-C443-8DC2A23CDD91}"/>
          </ac:spMkLst>
        </pc:spChg>
        <pc:spChg chg="mod">
          <ac:chgData name="孝次 根岸" userId="5e2f6f487b273f0e" providerId="LiveId" clId="{E23FF0DB-100F-445B-BFBD-36F24F06B416}" dt="2023-03-09T12:22:21.184" v="6276"/>
          <ac:spMkLst>
            <pc:docMk/>
            <pc:sldMk cId="3421302044" sldId="256"/>
            <ac:spMk id="61" creationId="{A3056E17-D2F6-FDFB-1A2B-C7227E485E95}"/>
          </ac:spMkLst>
        </pc:spChg>
        <pc:spChg chg="mod">
          <ac:chgData name="孝次 根岸" userId="5e2f6f487b273f0e" providerId="LiveId" clId="{E23FF0DB-100F-445B-BFBD-36F24F06B416}" dt="2023-03-09T12:22:21.184" v="6276"/>
          <ac:spMkLst>
            <pc:docMk/>
            <pc:sldMk cId="3421302044" sldId="256"/>
            <ac:spMk id="62" creationId="{866BD032-4FE7-71F6-42A0-E2A15EFC4342}"/>
          </ac:spMkLst>
        </pc:spChg>
        <pc:spChg chg="mod">
          <ac:chgData name="孝次 根岸" userId="5e2f6f487b273f0e" providerId="LiveId" clId="{E23FF0DB-100F-445B-BFBD-36F24F06B416}" dt="2023-03-04T10:37:23.331" v="1659" actId="164"/>
          <ac:spMkLst>
            <pc:docMk/>
            <pc:sldMk cId="3421302044" sldId="256"/>
            <ac:spMk id="63" creationId="{728307A7-5765-AB9D-8FED-633893B0DF59}"/>
          </ac:spMkLst>
        </pc:spChg>
        <pc:spChg chg="mod">
          <ac:chgData name="孝次 根岸" userId="5e2f6f487b273f0e" providerId="LiveId" clId="{E23FF0DB-100F-445B-BFBD-36F24F06B416}" dt="2023-03-09T12:22:21.184" v="6276"/>
          <ac:spMkLst>
            <pc:docMk/>
            <pc:sldMk cId="3421302044" sldId="256"/>
            <ac:spMk id="63" creationId="{CA1F9834-0DA7-3322-E116-4D7F784FD3BF}"/>
          </ac:spMkLst>
        </pc:spChg>
        <pc:spChg chg="mod">
          <ac:chgData name="孝次 根岸" userId="5e2f6f487b273f0e" providerId="LiveId" clId="{E23FF0DB-100F-445B-BFBD-36F24F06B416}" dt="2023-03-09T12:22:21.184" v="6276"/>
          <ac:spMkLst>
            <pc:docMk/>
            <pc:sldMk cId="3421302044" sldId="256"/>
            <ac:spMk id="64" creationId="{DAEED627-DD22-0C75-05DB-8046FB7972CE}"/>
          </ac:spMkLst>
        </pc:spChg>
        <pc:spChg chg="mod">
          <ac:chgData name="孝次 根岸" userId="5e2f6f487b273f0e" providerId="LiveId" clId="{E23FF0DB-100F-445B-BFBD-36F24F06B416}" dt="2023-03-09T12:22:21.184" v="6276"/>
          <ac:spMkLst>
            <pc:docMk/>
            <pc:sldMk cId="3421302044" sldId="256"/>
            <ac:spMk id="65" creationId="{8D8C99AB-3ACF-5819-306B-97A67345E0D4}"/>
          </ac:spMkLst>
        </pc:spChg>
        <pc:spChg chg="mod">
          <ac:chgData name="孝次 根岸" userId="5e2f6f487b273f0e" providerId="LiveId" clId="{E23FF0DB-100F-445B-BFBD-36F24F06B416}" dt="2023-03-09T12:22:21.184" v="6276"/>
          <ac:spMkLst>
            <pc:docMk/>
            <pc:sldMk cId="3421302044" sldId="256"/>
            <ac:spMk id="66" creationId="{72275E04-A32F-AEB9-3AFD-816BB71879D2}"/>
          </ac:spMkLst>
        </pc:spChg>
        <pc:spChg chg="mod">
          <ac:chgData name="孝次 根岸" userId="5e2f6f487b273f0e" providerId="LiveId" clId="{E23FF0DB-100F-445B-BFBD-36F24F06B416}" dt="2023-03-09T12:22:21.184" v="6276"/>
          <ac:spMkLst>
            <pc:docMk/>
            <pc:sldMk cId="3421302044" sldId="256"/>
            <ac:spMk id="67" creationId="{C1184DE5-D44A-C482-4527-E2D4AEC3F34C}"/>
          </ac:spMkLst>
        </pc:spChg>
        <pc:spChg chg="mod">
          <ac:chgData name="孝次 根岸" userId="5e2f6f487b273f0e" providerId="LiveId" clId="{E23FF0DB-100F-445B-BFBD-36F24F06B416}" dt="2023-03-04T10:37:23.331" v="1659" actId="164"/>
          <ac:spMkLst>
            <pc:docMk/>
            <pc:sldMk cId="3421302044" sldId="256"/>
            <ac:spMk id="68" creationId="{FC0FF8C1-B2F0-F260-F5BC-A97166535FDA}"/>
          </ac:spMkLst>
        </pc:spChg>
        <pc:spChg chg="mod">
          <ac:chgData name="孝次 根岸" userId="5e2f6f487b273f0e" providerId="LiveId" clId="{E23FF0DB-100F-445B-BFBD-36F24F06B416}" dt="2023-03-09T12:22:21.184" v="6276"/>
          <ac:spMkLst>
            <pc:docMk/>
            <pc:sldMk cId="3421302044" sldId="256"/>
            <ac:spMk id="69" creationId="{61B98F12-DED0-8233-3671-986AA304E75E}"/>
          </ac:spMkLst>
        </pc:spChg>
        <pc:spChg chg="mod">
          <ac:chgData name="孝次 根岸" userId="5e2f6f487b273f0e" providerId="LiveId" clId="{E23FF0DB-100F-445B-BFBD-36F24F06B416}" dt="2023-03-04T10:37:28.435" v="1660" actId="164"/>
          <ac:spMkLst>
            <pc:docMk/>
            <pc:sldMk cId="3421302044" sldId="256"/>
            <ac:spMk id="69" creationId="{EB7D5924-AC17-034D-02E3-382B04D4F8CD}"/>
          </ac:spMkLst>
        </pc:spChg>
        <pc:spChg chg="mod">
          <ac:chgData name="孝次 根岸" userId="5e2f6f487b273f0e" providerId="LiveId" clId="{E23FF0DB-100F-445B-BFBD-36F24F06B416}" dt="2023-03-09T12:22:21.184" v="6276"/>
          <ac:spMkLst>
            <pc:docMk/>
            <pc:sldMk cId="3421302044" sldId="256"/>
            <ac:spMk id="70" creationId="{1F6D61B4-596C-D6AD-D746-52C3BD97A148}"/>
          </ac:spMkLst>
        </pc:spChg>
        <pc:spChg chg="mod">
          <ac:chgData name="孝次 根岸" userId="5e2f6f487b273f0e" providerId="LiveId" clId="{E23FF0DB-100F-445B-BFBD-36F24F06B416}" dt="2023-03-04T10:37:28.435" v="1660" actId="164"/>
          <ac:spMkLst>
            <pc:docMk/>
            <pc:sldMk cId="3421302044" sldId="256"/>
            <ac:spMk id="70" creationId="{7C1FCF83-FBE4-1DB7-E441-130940B90E8E}"/>
          </ac:spMkLst>
        </pc:spChg>
        <pc:spChg chg="mod">
          <ac:chgData name="孝次 根岸" userId="5e2f6f487b273f0e" providerId="LiveId" clId="{E23FF0DB-100F-445B-BFBD-36F24F06B416}" dt="2023-03-04T10:37:28.435" v="1660" actId="164"/>
          <ac:spMkLst>
            <pc:docMk/>
            <pc:sldMk cId="3421302044" sldId="256"/>
            <ac:spMk id="71" creationId="{3AE0F7EE-9E6F-CDF9-FC51-214E7C616DBE}"/>
          </ac:spMkLst>
        </pc:spChg>
        <pc:spChg chg="mod">
          <ac:chgData name="孝次 根岸" userId="5e2f6f487b273f0e" providerId="LiveId" clId="{E23FF0DB-100F-445B-BFBD-36F24F06B416}" dt="2023-03-09T12:22:21.184" v="6276"/>
          <ac:spMkLst>
            <pc:docMk/>
            <pc:sldMk cId="3421302044" sldId="256"/>
            <ac:spMk id="71" creationId="{AEF1F1DE-4D31-C185-8E9A-10ECCB425C2E}"/>
          </ac:spMkLst>
        </pc:spChg>
        <pc:spChg chg="mod">
          <ac:chgData name="孝次 根岸" userId="5e2f6f487b273f0e" providerId="LiveId" clId="{E23FF0DB-100F-445B-BFBD-36F24F06B416}" dt="2023-03-09T12:22:21.184" v="6276"/>
          <ac:spMkLst>
            <pc:docMk/>
            <pc:sldMk cId="3421302044" sldId="256"/>
            <ac:spMk id="72" creationId="{5D6F118F-E4A7-48FE-9E49-1763D3CF0A76}"/>
          </ac:spMkLst>
        </pc:spChg>
        <pc:spChg chg="mod">
          <ac:chgData name="孝次 根岸" userId="5e2f6f487b273f0e" providerId="LiveId" clId="{E23FF0DB-100F-445B-BFBD-36F24F06B416}" dt="2023-03-09T12:22:21.184" v="6276"/>
          <ac:spMkLst>
            <pc:docMk/>
            <pc:sldMk cId="3421302044" sldId="256"/>
            <ac:spMk id="73" creationId="{F6107C04-655A-2EB3-D8AC-385B5A4609FF}"/>
          </ac:spMkLst>
        </pc:spChg>
        <pc:spChg chg="mod">
          <ac:chgData name="孝次 根岸" userId="5e2f6f487b273f0e" providerId="LiveId" clId="{E23FF0DB-100F-445B-BFBD-36F24F06B416}" dt="2023-03-09T12:22:21.184" v="6276"/>
          <ac:spMkLst>
            <pc:docMk/>
            <pc:sldMk cId="3421302044" sldId="256"/>
            <ac:spMk id="74" creationId="{C6E39979-582D-2942-79F9-6855994D4A85}"/>
          </ac:spMkLst>
        </pc:spChg>
        <pc:spChg chg="mod">
          <ac:chgData name="孝次 根岸" userId="5e2f6f487b273f0e" providerId="LiveId" clId="{E23FF0DB-100F-445B-BFBD-36F24F06B416}" dt="2023-03-04T10:37:41.815" v="1662" actId="164"/>
          <ac:spMkLst>
            <pc:docMk/>
            <pc:sldMk cId="3421302044" sldId="256"/>
            <ac:spMk id="74" creationId="{C83B15EE-792B-B29B-8B53-EE11180C57D6}"/>
          </ac:spMkLst>
        </pc:spChg>
        <pc:spChg chg="mod">
          <ac:chgData name="孝次 根岸" userId="5e2f6f487b273f0e" providerId="LiveId" clId="{E23FF0DB-100F-445B-BFBD-36F24F06B416}" dt="2023-03-09T12:22:21.184" v="6276"/>
          <ac:spMkLst>
            <pc:docMk/>
            <pc:sldMk cId="3421302044" sldId="256"/>
            <ac:spMk id="75" creationId="{4404ED87-C8A2-B99B-122F-8AF9F3B84F51}"/>
          </ac:spMkLst>
        </pc:spChg>
        <pc:spChg chg="mod">
          <ac:chgData name="孝次 根岸" userId="5e2f6f487b273f0e" providerId="LiveId" clId="{E23FF0DB-100F-445B-BFBD-36F24F06B416}" dt="2023-03-04T10:37:41.815" v="1662" actId="164"/>
          <ac:spMkLst>
            <pc:docMk/>
            <pc:sldMk cId="3421302044" sldId="256"/>
            <ac:spMk id="75" creationId="{D45C2132-5313-0B85-25CF-4540CD615191}"/>
          </ac:spMkLst>
        </pc:spChg>
        <pc:spChg chg="mod">
          <ac:chgData name="孝次 根岸" userId="5e2f6f487b273f0e" providerId="LiveId" clId="{E23FF0DB-100F-445B-BFBD-36F24F06B416}" dt="2023-03-04T10:37:41.815" v="1662" actId="164"/>
          <ac:spMkLst>
            <pc:docMk/>
            <pc:sldMk cId="3421302044" sldId="256"/>
            <ac:spMk id="76" creationId="{257E87E1-7728-A6F5-9B4D-15AF6D64EF66}"/>
          </ac:spMkLst>
        </pc:spChg>
        <pc:spChg chg="add mod">
          <ac:chgData name="孝次 根岸" userId="5e2f6f487b273f0e" providerId="LiveId" clId="{E23FF0DB-100F-445B-BFBD-36F24F06B416}" dt="2023-03-09T12:22:21.184" v="6276"/>
          <ac:spMkLst>
            <pc:docMk/>
            <pc:sldMk cId="3421302044" sldId="256"/>
            <ac:spMk id="76" creationId="{372CC173-8088-8C67-F79B-8BEF36DDC639}"/>
          </ac:spMkLst>
        </pc:spChg>
        <pc:spChg chg="add mod">
          <ac:chgData name="孝次 根岸" userId="5e2f6f487b273f0e" providerId="LiveId" clId="{E23FF0DB-100F-445B-BFBD-36F24F06B416}" dt="2023-03-09T12:22:21.184" v="6276"/>
          <ac:spMkLst>
            <pc:docMk/>
            <pc:sldMk cId="3421302044" sldId="256"/>
            <ac:spMk id="77" creationId="{1B900FA2-B2C5-ED06-A715-728417D48084}"/>
          </ac:spMkLst>
        </pc:spChg>
        <pc:spChg chg="mod">
          <ac:chgData name="孝次 根岸" userId="5e2f6f487b273f0e" providerId="LiveId" clId="{E23FF0DB-100F-445B-BFBD-36F24F06B416}" dt="2023-03-08T13:48:11.809" v="3764"/>
          <ac:spMkLst>
            <pc:docMk/>
            <pc:sldMk cId="3421302044" sldId="256"/>
            <ac:spMk id="78" creationId="{72936192-88EC-E17F-99BD-69624532765B}"/>
          </ac:spMkLst>
        </pc:spChg>
        <pc:spChg chg="add mod">
          <ac:chgData name="孝次 根岸" userId="5e2f6f487b273f0e" providerId="LiveId" clId="{E23FF0DB-100F-445B-BFBD-36F24F06B416}" dt="2023-03-09T12:22:21.184" v="6276"/>
          <ac:spMkLst>
            <pc:docMk/>
            <pc:sldMk cId="3421302044" sldId="256"/>
            <ac:spMk id="78" creationId="{E04BAD14-05CC-79A0-E738-623CDB3BC22A}"/>
          </ac:spMkLst>
        </pc:spChg>
        <pc:spChg chg="mod">
          <ac:chgData name="孝次 根岸" userId="5e2f6f487b273f0e" providerId="LiveId" clId="{E23FF0DB-100F-445B-BFBD-36F24F06B416}" dt="2023-03-08T13:48:11.809" v="3764"/>
          <ac:spMkLst>
            <pc:docMk/>
            <pc:sldMk cId="3421302044" sldId="256"/>
            <ac:spMk id="79" creationId="{019CD1E6-6776-3173-0F93-618EA0011316}"/>
          </ac:spMkLst>
        </pc:spChg>
        <pc:spChg chg="add del mod">
          <ac:chgData name="孝次 根岸" userId="5e2f6f487b273f0e" providerId="LiveId" clId="{E23FF0DB-100F-445B-BFBD-36F24F06B416}" dt="2023-03-09T11:40:13.089" v="5204" actId="478"/>
          <ac:spMkLst>
            <pc:docMk/>
            <pc:sldMk cId="3421302044" sldId="256"/>
            <ac:spMk id="79" creationId="{B1212C44-6E51-97BF-9D4D-FF78317C884B}"/>
          </ac:spMkLst>
        </pc:spChg>
        <pc:spChg chg="add mod">
          <ac:chgData name="孝次 根岸" userId="5e2f6f487b273f0e" providerId="LiveId" clId="{E23FF0DB-100F-445B-BFBD-36F24F06B416}" dt="2023-03-09T12:22:21.184" v="6276"/>
          <ac:spMkLst>
            <pc:docMk/>
            <pc:sldMk cId="3421302044" sldId="256"/>
            <ac:spMk id="80" creationId="{810425D9-C934-AD29-489E-7699902633FE}"/>
          </ac:spMkLst>
        </pc:spChg>
        <pc:spChg chg="mod">
          <ac:chgData name="孝次 根岸" userId="5e2f6f487b273f0e" providerId="LiveId" clId="{E23FF0DB-100F-445B-BFBD-36F24F06B416}" dt="2023-03-08T13:48:11.809" v="3764"/>
          <ac:spMkLst>
            <pc:docMk/>
            <pc:sldMk cId="3421302044" sldId="256"/>
            <ac:spMk id="80" creationId="{FE7708BF-40FD-D80C-07D1-1D3275CED2AC}"/>
          </ac:spMkLst>
        </pc:spChg>
        <pc:spChg chg="mod">
          <ac:chgData name="孝次 根岸" userId="5e2f6f487b273f0e" providerId="LiveId" clId="{E23FF0DB-100F-445B-BFBD-36F24F06B416}" dt="2023-03-08T13:48:11.809" v="3764"/>
          <ac:spMkLst>
            <pc:docMk/>
            <pc:sldMk cId="3421302044" sldId="256"/>
            <ac:spMk id="81" creationId="{C94A1DB2-F872-A9E9-CED3-0821D1CA841A}"/>
          </ac:spMkLst>
        </pc:spChg>
        <pc:spChg chg="add del mod">
          <ac:chgData name="孝次 根岸" userId="5e2f6f487b273f0e" providerId="LiveId" clId="{E23FF0DB-100F-445B-BFBD-36F24F06B416}" dt="2023-03-09T11:40:12.240" v="5203" actId="478"/>
          <ac:spMkLst>
            <pc:docMk/>
            <pc:sldMk cId="3421302044" sldId="256"/>
            <ac:spMk id="81" creationId="{FBCB678D-B86F-7061-220D-21734F14767E}"/>
          </ac:spMkLst>
        </pc:spChg>
        <pc:spChg chg="add del mod">
          <ac:chgData name="孝次 根岸" userId="5e2f6f487b273f0e" providerId="LiveId" clId="{E23FF0DB-100F-445B-BFBD-36F24F06B416}" dt="2023-03-09T11:40:09.250" v="5201" actId="478"/>
          <ac:spMkLst>
            <pc:docMk/>
            <pc:sldMk cId="3421302044" sldId="256"/>
            <ac:spMk id="82" creationId="{63A33EA6-9EF4-6107-CA91-F0F9B9F6C867}"/>
          </ac:spMkLst>
        </pc:spChg>
        <pc:spChg chg="del mod">
          <ac:chgData name="孝次 根岸" userId="5e2f6f487b273f0e" providerId="LiveId" clId="{E23FF0DB-100F-445B-BFBD-36F24F06B416}" dt="2023-02-28T00:09:15.063" v="1" actId="478"/>
          <ac:spMkLst>
            <pc:docMk/>
            <pc:sldMk cId="3421302044" sldId="256"/>
            <ac:spMk id="82" creationId="{E8548755-5E47-2986-DDBA-60585543A25C}"/>
          </ac:spMkLst>
        </pc:spChg>
        <pc:spChg chg="mod">
          <ac:chgData name="孝次 根岸" userId="5e2f6f487b273f0e" providerId="LiveId" clId="{E23FF0DB-100F-445B-BFBD-36F24F06B416}" dt="2023-03-08T13:48:11.809" v="3764"/>
          <ac:spMkLst>
            <pc:docMk/>
            <pc:sldMk cId="3421302044" sldId="256"/>
            <ac:spMk id="82" creationId="{FB54582A-63A3-CF0A-F939-41C865E06658}"/>
          </ac:spMkLst>
        </pc:spChg>
        <pc:spChg chg="mod">
          <ac:chgData name="孝次 根岸" userId="5e2f6f487b273f0e" providerId="LiveId" clId="{E23FF0DB-100F-445B-BFBD-36F24F06B416}" dt="2023-03-08T13:48:11.809" v="3764"/>
          <ac:spMkLst>
            <pc:docMk/>
            <pc:sldMk cId="3421302044" sldId="256"/>
            <ac:spMk id="83" creationId="{19D68AF7-CE7B-A4E2-7846-D90C134EE4A0}"/>
          </ac:spMkLst>
        </pc:spChg>
        <pc:spChg chg="add del mod">
          <ac:chgData name="孝次 根岸" userId="5e2f6f487b273f0e" providerId="LiveId" clId="{E23FF0DB-100F-445B-BFBD-36F24F06B416}" dt="2023-03-09T11:40:09.250" v="5201" actId="478"/>
          <ac:spMkLst>
            <pc:docMk/>
            <pc:sldMk cId="3421302044" sldId="256"/>
            <ac:spMk id="83" creationId="{C1F6E867-3000-7262-B05A-1AB8BC89EF13}"/>
          </ac:spMkLst>
        </pc:spChg>
        <pc:spChg chg="mod">
          <ac:chgData name="孝次 根岸" userId="5e2f6f487b273f0e" providerId="LiveId" clId="{E23FF0DB-100F-445B-BFBD-36F24F06B416}" dt="2023-03-08T13:48:11.809" v="3764"/>
          <ac:spMkLst>
            <pc:docMk/>
            <pc:sldMk cId="3421302044" sldId="256"/>
            <ac:spMk id="84" creationId="{19018E6F-C97F-F17D-8820-1F240615D861}"/>
          </ac:spMkLst>
        </pc:spChg>
        <pc:spChg chg="add del mod">
          <ac:chgData name="孝次 根岸" userId="5e2f6f487b273f0e" providerId="LiveId" clId="{E23FF0DB-100F-445B-BFBD-36F24F06B416}" dt="2023-03-09T11:40:09.250" v="5201" actId="478"/>
          <ac:spMkLst>
            <pc:docMk/>
            <pc:sldMk cId="3421302044" sldId="256"/>
            <ac:spMk id="84" creationId="{47D1C8FC-2993-C0C2-3C76-51BBF58D4C73}"/>
          </ac:spMkLst>
        </pc:spChg>
        <pc:spChg chg="add mod">
          <ac:chgData name="孝次 根岸" userId="5e2f6f487b273f0e" providerId="LiveId" clId="{E23FF0DB-100F-445B-BFBD-36F24F06B416}" dt="2023-03-09T12:22:21.184" v="6276"/>
          <ac:spMkLst>
            <pc:docMk/>
            <pc:sldMk cId="3421302044" sldId="256"/>
            <ac:spMk id="85" creationId="{C2AED197-137B-BFCC-7455-30BC9913952C}"/>
          </ac:spMkLst>
        </pc:spChg>
        <pc:spChg chg="add del mod">
          <ac:chgData name="孝次 根岸" userId="5e2f6f487b273f0e" providerId="LiveId" clId="{E23FF0DB-100F-445B-BFBD-36F24F06B416}" dt="2023-03-08T13:48:14.298" v="3765"/>
          <ac:spMkLst>
            <pc:docMk/>
            <pc:sldMk cId="3421302044" sldId="256"/>
            <ac:spMk id="85" creationId="{F7B22433-F5CB-EABE-D377-CE6AF8A16204}"/>
          </ac:spMkLst>
        </pc:spChg>
        <pc:spChg chg="add mod">
          <ac:chgData name="孝次 根岸" userId="5e2f6f487b273f0e" providerId="LiveId" clId="{E23FF0DB-100F-445B-BFBD-36F24F06B416}" dt="2023-03-09T12:22:21.184" v="6276"/>
          <ac:spMkLst>
            <pc:docMk/>
            <pc:sldMk cId="3421302044" sldId="256"/>
            <ac:spMk id="86" creationId="{3119F59C-9D90-E190-6E6B-A1D2FC18BB7C}"/>
          </ac:spMkLst>
        </pc:spChg>
        <pc:spChg chg="mod">
          <ac:chgData name="孝次 根岸" userId="5e2f6f487b273f0e" providerId="LiveId" clId="{E23FF0DB-100F-445B-BFBD-36F24F06B416}" dt="2023-03-08T13:48:15.117" v="3766"/>
          <ac:spMkLst>
            <pc:docMk/>
            <pc:sldMk cId="3421302044" sldId="256"/>
            <ac:spMk id="87" creationId="{4A0AF2A1-6964-0516-C274-F035D9A44D66}"/>
          </ac:spMkLst>
        </pc:spChg>
        <pc:spChg chg="mod">
          <ac:chgData name="孝次 根岸" userId="5e2f6f487b273f0e" providerId="LiveId" clId="{E23FF0DB-100F-445B-BFBD-36F24F06B416}" dt="2023-03-04T10:38:13.064" v="1663" actId="164"/>
          <ac:spMkLst>
            <pc:docMk/>
            <pc:sldMk cId="3421302044" sldId="256"/>
            <ac:spMk id="87" creationId="{5914EB5E-2A0A-4F01-E875-5E21BA41D840}"/>
          </ac:spMkLst>
        </pc:spChg>
        <pc:spChg chg="add del mod">
          <ac:chgData name="孝次 根岸" userId="5e2f6f487b273f0e" providerId="LiveId" clId="{E23FF0DB-100F-445B-BFBD-36F24F06B416}" dt="2023-03-09T11:40:58.627" v="5225"/>
          <ac:spMkLst>
            <pc:docMk/>
            <pc:sldMk cId="3421302044" sldId="256"/>
            <ac:spMk id="87" creationId="{8C475894-3616-154C-EA35-01FB56AC2868}"/>
          </ac:spMkLst>
        </pc:spChg>
        <pc:spChg chg="mod">
          <ac:chgData name="孝次 根岸" userId="5e2f6f487b273f0e" providerId="LiveId" clId="{E23FF0DB-100F-445B-BFBD-36F24F06B416}" dt="2023-03-04T10:38:27.645" v="1664" actId="164"/>
          <ac:spMkLst>
            <pc:docMk/>
            <pc:sldMk cId="3421302044" sldId="256"/>
            <ac:spMk id="88" creationId="{4FAA60D4-3B5E-D377-5182-22A4F396D2CE}"/>
          </ac:spMkLst>
        </pc:spChg>
        <pc:spChg chg="mod">
          <ac:chgData name="孝次 根岸" userId="5e2f6f487b273f0e" providerId="LiveId" clId="{E23FF0DB-100F-445B-BFBD-36F24F06B416}" dt="2023-03-08T13:48:15.117" v="3766"/>
          <ac:spMkLst>
            <pc:docMk/>
            <pc:sldMk cId="3421302044" sldId="256"/>
            <ac:spMk id="88" creationId="{BED9E56C-FA91-C79E-6942-172A3AAD53EC}"/>
          </ac:spMkLst>
        </pc:spChg>
        <pc:spChg chg="add mod">
          <ac:chgData name="孝次 根岸" userId="5e2f6f487b273f0e" providerId="LiveId" clId="{E23FF0DB-100F-445B-BFBD-36F24F06B416}" dt="2023-03-09T12:22:21.184" v="6276"/>
          <ac:spMkLst>
            <pc:docMk/>
            <pc:sldMk cId="3421302044" sldId="256"/>
            <ac:spMk id="88" creationId="{DCE53527-C529-12DE-8A56-D58E9155D72E}"/>
          </ac:spMkLst>
        </pc:spChg>
        <pc:spChg chg="add mod">
          <ac:chgData name="孝次 根岸" userId="5e2f6f487b273f0e" providerId="LiveId" clId="{E23FF0DB-100F-445B-BFBD-36F24F06B416}" dt="2023-03-09T12:22:21.184" v="6276"/>
          <ac:spMkLst>
            <pc:docMk/>
            <pc:sldMk cId="3421302044" sldId="256"/>
            <ac:spMk id="89" creationId="{303A29F7-A6EE-091B-C009-E3E1840FC7D8}"/>
          </ac:spMkLst>
        </pc:spChg>
        <pc:spChg chg="mod">
          <ac:chgData name="孝次 根岸" userId="5e2f6f487b273f0e" providerId="LiveId" clId="{E23FF0DB-100F-445B-BFBD-36F24F06B416}" dt="2023-03-08T13:48:15.117" v="3766"/>
          <ac:spMkLst>
            <pc:docMk/>
            <pc:sldMk cId="3421302044" sldId="256"/>
            <ac:spMk id="89" creationId="{42DD115C-8E65-B2EB-DBD1-599B55DCFBB9}"/>
          </ac:spMkLst>
        </pc:spChg>
        <pc:spChg chg="mod">
          <ac:chgData name="孝次 根岸" userId="5e2f6f487b273f0e" providerId="LiveId" clId="{E23FF0DB-100F-445B-BFBD-36F24F06B416}" dt="2023-03-08T13:48:15.117" v="3766"/>
          <ac:spMkLst>
            <pc:docMk/>
            <pc:sldMk cId="3421302044" sldId="256"/>
            <ac:spMk id="90" creationId="{058123C8-3833-9FC9-3C91-3BEA85BE929F}"/>
          </ac:spMkLst>
        </pc:spChg>
        <pc:spChg chg="add mod">
          <ac:chgData name="孝次 根岸" userId="5e2f6f487b273f0e" providerId="LiveId" clId="{E23FF0DB-100F-445B-BFBD-36F24F06B416}" dt="2023-03-09T12:22:21.184" v="6276"/>
          <ac:spMkLst>
            <pc:docMk/>
            <pc:sldMk cId="3421302044" sldId="256"/>
            <ac:spMk id="90" creationId="{5A883F49-4740-1199-1FB9-28B0FD82EAE6}"/>
          </ac:spMkLst>
        </pc:spChg>
        <pc:spChg chg="add mod">
          <ac:chgData name="孝次 根岸" userId="5e2f6f487b273f0e" providerId="LiveId" clId="{E23FF0DB-100F-445B-BFBD-36F24F06B416}" dt="2023-03-09T11:44:32.687" v="5636" actId="571"/>
          <ac:spMkLst>
            <pc:docMk/>
            <pc:sldMk cId="3421302044" sldId="256"/>
            <ac:spMk id="91" creationId="{3205F746-4DD9-D649-9B44-1B74F6B89642}"/>
          </ac:spMkLst>
        </pc:spChg>
        <pc:spChg chg="mod">
          <ac:chgData name="孝次 根岸" userId="5e2f6f487b273f0e" providerId="LiveId" clId="{E23FF0DB-100F-445B-BFBD-36F24F06B416}" dt="2023-03-08T13:48:15.117" v="3766"/>
          <ac:spMkLst>
            <pc:docMk/>
            <pc:sldMk cId="3421302044" sldId="256"/>
            <ac:spMk id="91" creationId="{55CC65E8-580E-288D-5A71-85CCE83FFF32}"/>
          </ac:spMkLst>
        </pc:spChg>
        <pc:spChg chg="add mod">
          <ac:chgData name="孝次 根岸" userId="5e2f6f487b273f0e" providerId="LiveId" clId="{E23FF0DB-100F-445B-BFBD-36F24F06B416}" dt="2023-03-09T11:44:32.687" v="5636" actId="571"/>
          <ac:spMkLst>
            <pc:docMk/>
            <pc:sldMk cId="3421302044" sldId="256"/>
            <ac:spMk id="92" creationId="{56A4E64E-3BA5-3863-EEEA-F0AF846D2514}"/>
          </ac:spMkLst>
        </pc:spChg>
        <pc:spChg chg="mod">
          <ac:chgData name="孝次 根岸" userId="5e2f6f487b273f0e" providerId="LiveId" clId="{E23FF0DB-100F-445B-BFBD-36F24F06B416}" dt="2023-03-08T13:48:15.117" v="3766"/>
          <ac:spMkLst>
            <pc:docMk/>
            <pc:sldMk cId="3421302044" sldId="256"/>
            <ac:spMk id="92" creationId="{EF93E296-BC04-6FAC-02E9-F759FDC89BB8}"/>
          </ac:spMkLst>
        </pc:spChg>
        <pc:spChg chg="mod">
          <ac:chgData name="孝次 根岸" userId="5e2f6f487b273f0e" providerId="LiveId" clId="{E23FF0DB-100F-445B-BFBD-36F24F06B416}" dt="2023-03-04T10:38:44.531" v="1665" actId="164"/>
          <ac:spMkLst>
            <pc:docMk/>
            <pc:sldMk cId="3421302044" sldId="256"/>
            <ac:spMk id="93" creationId="{1FC5D84C-54B6-AEF5-C3D3-D89A9BDB1E84}"/>
          </ac:spMkLst>
        </pc:spChg>
        <pc:spChg chg="mod">
          <ac:chgData name="孝次 根岸" userId="5e2f6f487b273f0e" providerId="LiveId" clId="{E23FF0DB-100F-445B-BFBD-36F24F06B416}" dt="2023-03-08T13:48:15.117" v="3766"/>
          <ac:spMkLst>
            <pc:docMk/>
            <pc:sldMk cId="3421302044" sldId="256"/>
            <ac:spMk id="93" creationId="{3EF87FA7-63A9-3EAE-D1F9-D3695FB26D1B}"/>
          </ac:spMkLst>
        </pc:spChg>
        <pc:spChg chg="add mod">
          <ac:chgData name="孝次 根岸" userId="5e2f6f487b273f0e" providerId="LiveId" clId="{E23FF0DB-100F-445B-BFBD-36F24F06B416}" dt="2023-03-09T12:22:21.184" v="6276"/>
          <ac:spMkLst>
            <pc:docMk/>
            <pc:sldMk cId="3421302044" sldId="256"/>
            <ac:spMk id="94" creationId="{2BFF28A3-A862-CCC7-2EB3-A816F9BF02FE}"/>
          </ac:spMkLst>
        </pc:spChg>
        <pc:spChg chg="mod">
          <ac:chgData name="孝次 根岸" userId="5e2f6f487b273f0e" providerId="LiveId" clId="{E23FF0DB-100F-445B-BFBD-36F24F06B416}" dt="2023-03-04T10:38:44.531" v="1665" actId="164"/>
          <ac:spMkLst>
            <pc:docMk/>
            <pc:sldMk cId="3421302044" sldId="256"/>
            <ac:spMk id="94" creationId="{51AE5E49-8E53-2F51-9FDE-D17BB952410B}"/>
          </ac:spMkLst>
        </pc:spChg>
        <pc:spChg chg="mod">
          <ac:chgData name="孝次 根岸" userId="5e2f6f487b273f0e" providerId="LiveId" clId="{E23FF0DB-100F-445B-BFBD-36F24F06B416}" dt="2023-03-04T10:38:44.531" v="1665" actId="164"/>
          <ac:spMkLst>
            <pc:docMk/>
            <pc:sldMk cId="3421302044" sldId="256"/>
            <ac:spMk id="97" creationId="{160306FD-B136-E321-7458-55CA52B56293}"/>
          </ac:spMkLst>
        </pc:spChg>
        <pc:spChg chg="add del mod topLvl">
          <ac:chgData name="孝次 根岸" userId="5e2f6f487b273f0e" providerId="LiveId" clId="{E23FF0DB-100F-445B-BFBD-36F24F06B416}" dt="2023-03-09T12:22:21.184" v="6276"/>
          <ac:spMkLst>
            <pc:docMk/>
            <pc:sldMk cId="3421302044" sldId="256"/>
            <ac:spMk id="109" creationId="{9C24A95C-A7DC-3C21-617A-88A2F7AC61CC}"/>
          </ac:spMkLst>
        </pc:spChg>
        <pc:spChg chg="mod">
          <ac:chgData name="孝次 根岸" userId="5e2f6f487b273f0e" providerId="LiveId" clId="{E23FF0DB-100F-445B-BFBD-36F24F06B416}" dt="2023-03-09T12:22:21.184" v="6276"/>
          <ac:spMkLst>
            <pc:docMk/>
            <pc:sldMk cId="3421302044" sldId="256"/>
            <ac:spMk id="110" creationId="{4DD7F8DD-9683-FED6-5D46-A5498CDEAEFD}"/>
          </ac:spMkLst>
        </pc:spChg>
        <pc:spChg chg="del mod">
          <ac:chgData name="孝次 根岸" userId="5e2f6f487b273f0e" providerId="LiveId" clId="{E23FF0DB-100F-445B-BFBD-36F24F06B416}" dt="2023-03-09T11:56:57.859" v="5768" actId="478"/>
          <ac:spMkLst>
            <pc:docMk/>
            <pc:sldMk cId="3421302044" sldId="256"/>
            <ac:spMk id="111" creationId="{88796F13-BC74-46C6-B367-4040E2AD7DBE}"/>
          </ac:spMkLst>
        </pc:spChg>
        <pc:spChg chg="add del mod">
          <ac:chgData name="孝次 根岸" userId="5e2f6f487b273f0e" providerId="LiveId" clId="{E23FF0DB-100F-445B-BFBD-36F24F06B416}" dt="2023-03-09T11:57:28.396" v="5810"/>
          <ac:spMkLst>
            <pc:docMk/>
            <pc:sldMk cId="3421302044" sldId="256"/>
            <ac:spMk id="112" creationId="{3D42A34C-DC3F-CF53-9458-158A2A0205C7}"/>
          </ac:spMkLst>
        </pc:spChg>
        <pc:spChg chg="add mod">
          <ac:chgData name="孝次 根岸" userId="5e2f6f487b273f0e" providerId="LiveId" clId="{E23FF0DB-100F-445B-BFBD-36F24F06B416}" dt="2023-03-09T12:22:21.184" v="6276"/>
          <ac:spMkLst>
            <pc:docMk/>
            <pc:sldMk cId="3421302044" sldId="256"/>
            <ac:spMk id="113" creationId="{102342AD-2E3C-596F-4753-E95B78930614}"/>
          </ac:spMkLst>
        </pc:spChg>
        <pc:spChg chg="add mod">
          <ac:chgData name="孝次 根岸" userId="5e2f6f487b273f0e" providerId="LiveId" clId="{E23FF0DB-100F-445B-BFBD-36F24F06B416}" dt="2023-03-09T12:22:21.184" v="6276"/>
          <ac:spMkLst>
            <pc:docMk/>
            <pc:sldMk cId="3421302044" sldId="256"/>
            <ac:spMk id="114" creationId="{5B3B053E-D0B3-65A2-5B98-6A7460DD0305}"/>
          </ac:spMkLst>
        </pc:spChg>
        <pc:spChg chg="add del mod">
          <ac:chgData name="孝次 根岸" userId="5e2f6f487b273f0e" providerId="LiveId" clId="{E23FF0DB-100F-445B-BFBD-36F24F06B416}" dt="2023-03-09T12:01:07.741" v="6194" actId="478"/>
          <ac:spMkLst>
            <pc:docMk/>
            <pc:sldMk cId="3421302044" sldId="256"/>
            <ac:spMk id="115" creationId="{8B5FFC50-4250-3056-FEDD-CFD9A64E09AA}"/>
          </ac:spMkLst>
        </pc:spChg>
        <pc:grpChg chg="mod">
          <ac:chgData name="孝次 根岸" userId="5e2f6f487b273f0e" providerId="LiveId" clId="{E23FF0DB-100F-445B-BFBD-36F24F06B416}" dt="2023-03-04T10:38:13.064" v="1663" actId="164"/>
          <ac:grpSpMkLst>
            <pc:docMk/>
            <pc:sldMk cId="3421302044" sldId="256"/>
            <ac:grpSpMk id="2" creationId="{BD71C533-DF51-219A-5A5A-84D54E1532EA}"/>
          </ac:grpSpMkLst>
        </pc:grpChg>
        <pc:grpChg chg="add del mod">
          <ac:chgData name="孝次 根岸" userId="5e2f6f487b273f0e" providerId="LiveId" clId="{E23FF0DB-100F-445B-BFBD-36F24F06B416}" dt="2023-03-04T10:38:50.177" v="1667" actId="21"/>
          <ac:grpSpMkLst>
            <pc:docMk/>
            <pc:sldMk cId="3421302044" sldId="256"/>
            <ac:grpSpMk id="3" creationId="{B51B5C21-BE7C-9326-F38E-7AA625088F17}"/>
          </ac:grpSpMkLst>
        </pc:grpChg>
        <pc:grpChg chg="add del mod">
          <ac:chgData name="孝次 根岸" userId="5e2f6f487b273f0e" providerId="LiveId" clId="{E23FF0DB-100F-445B-BFBD-36F24F06B416}" dt="2023-03-04T10:38:58.613" v="1669" actId="21"/>
          <ac:grpSpMkLst>
            <pc:docMk/>
            <pc:sldMk cId="3421302044" sldId="256"/>
            <ac:grpSpMk id="7" creationId="{2138D4C5-B334-EB96-EDF5-36A4565C3BC8}"/>
          </ac:grpSpMkLst>
        </pc:grpChg>
        <pc:grpChg chg="mod">
          <ac:chgData name="孝次 根岸" userId="5e2f6f487b273f0e" providerId="LiveId" clId="{E23FF0DB-100F-445B-BFBD-36F24F06B416}" dt="2023-03-04T10:38:27.645" v="1664" actId="164"/>
          <ac:grpSpMkLst>
            <pc:docMk/>
            <pc:sldMk cId="3421302044" sldId="256"/>
            <ac:grpSpMk id="8" creationId="{2670847B-5B1E-003A-6A0D-CB231E9C701D}"/>
          </ac:grpSpMkLst>
        </pc:grpChg>
        <pc:grpChg chg="add del mod">
          <ac:chgData name="孝次 根岸" userId="5e2f6f487b273f0e" providerId="LiveId" clId="{E23FF0DB-100F-445B-BFBD-36F24F06B416}" dt="2023-03-08T13:47:00.667" v="3712" actId="21"/>
          <ac:grpSpMkLst>
            <pc:docMk/>
            <pc:sldMk cId="3421302044" sldId="256"/>
            <ac:grpSpMk id="8" creationId="{5CD3425D-397F-4165-1385-8C51BAD0F8EA}"/>
          </ac:grpSpMkLst>
        </pc:grpChg>
        <pc:grpChg chg="add del mod">
          <ac:chgData name="孝次 根岸" userId="5e2f6f487b273f0e" providerId="LiveId" clId="{E23FF0DB-100F-445B-BFBD-36F24F06B416}" dt="2023-03-04T10:38:58.613" v="1669" actId="21"/>
          <ac:grpSpMkLst>
            <pc:docMk/>
            <pc:sldMk cId="3421302044" sldId="256"/>
            <ac:grpSpMk id="9" creationId="{2BAA7FDB-BCFC-AC08-9860-9F17B650C0BB}"/>
          </ac:grpSpMkLst>
        </pc:grpChg>
        <pc:grpChg chg="add mod">
          <ac:chgData name="孝次 根岸" userId="5e2f6f487b273f0e" providerId="LiveId" clId="{E23FF0DB-100F-445B-BFBD-36F24F06B416}" dt="2023-03-01T07:09:28.307" v="1352" actId="164"/>
          <ac:grpSpMkLst>
            <pc:docMk/>
            <pc:sldMk cId="3421302044" sldId="256"/>
            <ac:grpSpMk id="11" creationId="{B4658717-BD7F-01E8-84B9-74DC36D9179C}"/>
          </ac:grpSpMkLst>
        </pc:grpChg>
        <pc:grpChg chg="add del mod">
          <ac:chgData name="孝次 根岸" userId="5e2f6f487b273f0e" providerId="LiveId" clId="{E23FF0DB-100F-445B-BFBD-36F24F06B416}" dt="2023-03-04T10:38:58.613" v="1669" actId="21"/>
          <ac:grpSpMkLst>
            <pc:docMk/>
            <pc:sldMk cId="3421302044" sldId="256"/>
            <ac:grpSpMk id="11" creationId="{E983D830-A48A-41DC-E407-EA0355B517FD}"/>
          </ac:grpSpMkLst>
        </pc:grpChg>
        <pc:grpChg chg="add del mod">
          <ac:chgData name="孝次 根岸" userId="5e2f6f487b273f0e" providerId="LiveId" clId="{E23FF0DB-100F-445B-BFBD-36F24F06B416}" dt="2023-03-04T10:38:58.613" v="1669" actId="21"/>
          <ac:grpSpMkLst>
            <pc:docMk/>
            <pc:sldMk cId="3421302044" sldId="256"/>
            <ac:grpSpMk id="13" creationId="{084316B0-0BCA-1EC7-2DA5-921989CE4F80}"/>
          </ac:grpSpMkLst>
        </pc:grpChg>
        <pc:grpChg chg="add mod">
          <ac:chgData name="孝次 根岸" userId="5e2f6f487b273f0e" providerId="LiveId" clId="{E23FF0DB-100F-445B-BFBD-36F24F06B416}" dt="2023-03-09T12:22:21.184" v="6276"/>
          <ac:grpSpMkLst>
            <pc:docMk/>
            <pc:sldMk cId="3421302044" sldId="256"/>
            <ac:grpSpMk id="14" creationId="{6A2652D2-079C-5907-5EF8-D3613B9645B9}"/>
          </ac:grpSpMkLst>
        </pc:grpChg>
        <pc:grpChg chg="add del mod">
          <ac:chgData name="孝次 根岸" userId="5e2f6f487b273f0e" providerId="LiveId" clId="{E23FF0DB-100F-445B-BFBD-36F24F06B416}" dt="2023-03-04T10:38:58.613" v="1669" actId="21"/>
          <ac:grpSpMkLst>
            <pc:docMk/>
            <pc:sldMk cId="3421302044" sldId="256"/>
            <ac:grpSpMk id="14" creationId="{C304AC03-D27A-2A8C-CE14-12A3D8236186}"/>
          </ac:grpSpMkLst>
        </pc:grpChg>
        <pc:grpChg chg="add del mod">
          <ac:chgData name="孝次 根岸" userId="5e2f6f487b273f0e" providerId="LiveId" clId="{E23FF0DB-100F-445B-BFBD-36F24F06B416}" dt="2023-03-04T10:38:58.613" v="1669" actId="21"/>
          <ac:grpSpMkLst>
            <pc:docMk/>
            <pc:sldMk cId="3421302044" sldId="256"/>
            <ac:grpSpMk id="19" creationId="{4E0BD15C-0F8C-36FC-C511-D6CCFCD2AA4E}"/>
          </ac:grpSpMkLst>
        </pc:grpChg>
        <pc:grpChg chg="add mod">
          <ac:chgData name="孝次 根岸" userId="5e2f6f487b273f0e" providerId="LiveId" clId="{E23FF0DB-100F-445B-BFBD-36F24F06B416}" dt="2023-03-09T12:22:21.184" v="6276"/>
          <ac:grpSpMkLst>
            <pc:docMk/>
            <pc:sldMk cId="3421302044" sldId="256"/>
            <ac:grpSpMk id="19" creationId="{58B48A18-843C-E694-89E5-4C3EC24924CE}"/>
          </ac:grpSpMkLst>
        </pc:grpChg>
        <pc:grpChg chg="mod">
          <ac:chgData name="孝次 根岸" userId="5e2f6f487b273f0e" providerId="LiveId" clId="{E23FF0DB-100F-445B-BFBD-36F24F06B416}" dt="2023-03-09T12:22:21.184" v="6276"/>
          <ac:grpSpMkLst>
            <pc:docMk/>
            <pc:sldMk cId="3421302044" sldId="256"/>
            <ac:grpSpMk id="20" creationId="{562D569E-8688-574D-4351-C4551F209A30}"/>
          </ac:grpSpMkLst>
        </pc:grpChg>
        <pc:grpChg chg="add mod">
          <ac:chgData name="孝次 根岸" userId="5e2f6f487b273f0e" providerId="LiveId" clId="{E23FF0DB-100F-445B-BFBD-36F24F06B416}" dt="2023-03-09T12:22:21.184" v="6276"/>
          <ac:grpSpMkLst>
            <pc:docMk/>
            <pc:sldMk cId="3421302044" sldId="256"/>
            <ac:grpSpMk id="35" creationId="{2F685B1C-B49E-F7A6-9C03-E02DCB29175A}"/>
          </ac:grpSpMkLst>
        </pc:grpChg>
        <pc:grpChg chg="add del mod">
          <ac:chgData name="孝次 根岸" userId="5e2f6f487b273f0e" providerId="LiveId" clId="{E23FF0DB-100F-445B-BFBD-36F24F06B416}" dt="2023-03-06T05:24:55.663" v="2512" actId="478"/>
          <ac:grpSpMkLst>
            <pc:docMk/>
            <pc:sldMk cId="3421302044" sldId="256"/>
            <ac:grpSpMk id="44" creationId="{F2095650-C9C8-8076-8933-A04A70C1A7B0}"/>
          </ac:grpSpMkLst>
        </pc:grpChg>
        <pc:grpChg chg="mod topLvl">
          <ac:chgData name="孝次 根岸" userId="5e2f6f487b273f0e" providerId="LiveId" clId="{E23FF0DB-100F-445B-BFBD-36F24F06B416}" dt="2023-03-09T12:32:27.453" v="6302" actId="1076"/>
          <ac:grpSpMkLst>
            <pc:docMk/>
            <pc:sldMk cId="3421302044" sldId="256"/>
            <ac:grpSpMk id="45" creationId="{3DF27860-5465-C115-070A-AEBA6A77FA41}"/>
          </ac:grpSpMkLst>
        </pc:grpChg>
        <pc:grpChg chg="mod">
          <ac:chgData name="孝次 根岸" userId="5e2f6f487b273f0e" providerId="LiveId" clId="{E23FF0DB-100F-445B-BFBD-36F24F06B416}" dt="2023-03-09T12:22:21.184" v="6276"/>
          <ac:grpSpMkLst>
            <pc:docMk/>
            <pc:sldMk cId="3421302044" sldId="256"/>
            <ac:grpSpMk id="47" creationId="{D74EF826-F78B-F7D7-3158-3BAC83D20F11}"/>
          </ac:grpSpMkLst>
        </pc:grpChg>
        <pc:grpChg chg="add del mod">
          <ac:chgData name="孝次 根岸" userId="5e2f6f487b273f0e" providerId="LiveId" clId="{E23FF0DB-100F-445B-BFBD-36F24F06B416}" dt="2023-03-08T13:47:00.667" v="3712" actId="21"/>
          <ac:grpSpMkLst>
            <pc:docMk/>
            <pc:sldMk cId="3421302044" sldId="256"/>
            <ac:grpSpMk id="52" creationId="{076F261F-7676-5FC3-2036-77AA7B05AD24}"/>
          </ac:grpSpMkLst>
        </pc:grpChg>
        <pc:grpChg chg="add mod">
          <ac:chgData name="孝次 根岸" userId="5e2f6f487b273f0e" providerId="LiveId" clId="{E23FF0DB-100F-445B-BFBD-36F24F06B416}" dt="2023-03-09T12:22:21.184" v="6276"/>
          <ac:grpSpMkLst>
            <pc:docMk/>
            <pc:sldMk cId="3421302044" sldId="256"/>
            <ac:grpSpMk id="60" creationId="{705E9106-4DF3-DC00-107D-8DD509A80053}"/>
          </ac:grpSpMkLst>
        </pc:grpChg>
        <pc:grpChg chg="mod">
          <ac:chgData name="孝次 根岸" userId="5e2f6f487b273f0e" providerId="LiveId" clId="{E23FF0DB-100F-445B-BFBD-36F24F06B416}" dt="2023-03-04T10:37:23.331" v="1659" actId="164"/>
          <ac:grpSpMkLst>
            <pc:docMk/>
            <pc:sldMk cId="3421302044" sldId="256"/>
            <ac:grpSpMk id="62" creationId="{600F8805-1CED-C915-F84E-4912E87003B8}"/>
          </ac:grpSpMkLst>
        </pc:grpChg>
        <pc:grpChg chg="add mod">
          <ac:chgData name="孝次 根岸" userId="5e2f6f487b273f0e" providerId="LiveId" clId="{E23FF0DB-100F-445B-BFBD-36F24F06B416}" dt="2023-03-09T12:22:21.184" v="6276"/>
          <ac:grpSpMkLst>
            <pc:docMk/>
            <pc:sldMk cId="3421302044" sldId="256"/>
            <ac:grpSpMk id="68" creationId="{0978925C-BB7B-5A91-89DD-D48BD9960B72}"/>
          </ac:grpSpMkLst>
        </pc:grpChg>
        <pc:grpChg chg="add del mod">
          <ac:chgData name="孝次 根岸" userId="5e2f6f487b273f0e" providerId="LiveId" clId="{E23FF0DB-100F-445B-BFBD-36F24F06B416}" dt="2023-03-08T13:48:14.298" v="3765"/>
          <ac:grpSpMkLst>
            <pc:docMk/>
            <pc:sldMk cId="3421302044" sldId="256"/>
            <ac:grpSpMk id="77" creationId="{A9B79EF2-0715-3411-C7D8-FCDE806362EB}"/>
          </ac:grpSpMkLst>
        </pc:grpChg>
        <pc:grpChg chg="add del mod">
          <ac:chgData name="孝次 根岸" userId="5e2f6f487b273f0e" providerId="LiveId" clId="{E23FF0DB-100F-445B-BFBD-36F24F06B416}" dt="2023-03-08T13:48:21.384" v="3768" actId="478"/>
          <ac:grpSpMkLst>
            <pc:docMk/>
            <pc:sldMk cId="3421302044" sldId="256"/>
            <ac:grpSpMk id="86" creationId="{440A03D2-DB41-F0C2-14ED-E25E06DA5687}"/>
          </ac:grpSpMkLst>
        </pc:grpChg>
        <pc:grpChg chg="add del mod">
          <ac:chgData name="孝次 根岸" userId="5e2f6f487b273f0e" providerId="LiveId" clId="{E23FF0DB-100F-445B-BFBD-36F24F06B416}" dt="2023-03-09T12:22:21.184" v="6276"/>
          <ac:grpSpMkLst>
            <pc:docMk/>
            <pc:sldMk cId="3421302044" sldId="256"/>
            <ac:grpSpMk id="107" creationId="{D0F54879-CB15-BAC3-5AB6-465963103FE1}"/>
          </ac:grpSpMkLst>
        </pc:grpChg>
        <pc:grpChg chg="del mod topLvl">
          <ac:chgData name="孝次 根岸" userId="5e2f6f487b273f0e" providerId="LiveId" clId="{E23FF0DB-100F-445B-BFBD-36F24F06B416}" dt="2023-03-09T11:56:57.859" v="5768" actId="478"/>
          <ac:grpSpMkLst>
            <pc:docMk/>
            <pc:sldMk cId="3421302044" sldId="256"/>
            <ac:grpSpMk id="108" creationId="{9E3AA3F0-92C6-44D8-2007-5132630A3B52}"/>
          </ac:grpSpMkLst>
        </pc:grpChg>
        <pc:graphicFrameChg chg="add mod modGraphic">
          <ac:chgData name="孝次 根岸" userId="5e2f6f487b273f0e" providerId="LiveId" clId="{E23FF0DB-100F-445B-BFBD-36F24F06B416}" dt="2023-03-09T12:22:21.184" v="6276"/>
          <ac:graphicFrameMkLst>
            <pc:docMk/>
            <pc:sldMk cId="3421302044" sldId="256"/>
            <ac:graphicFrameMk id="12" creationId="{440E4DC7-F361-55ED-31F2-22005567D02C}"/>
          </ac:graphicFrameMkLst>
        </pc:graphicFrameChg>
        <pc:graphicFrameChg chg="add del mod">
          <ac:chgData name="孝次 根岸" userId="5e2f6f487b273f0e" providerId="LiveId" clId="{E23FF0DB-100F-445B-BFBD-36F24F06B416}" dt="2023-03-09T11:31:02.873" v="4949"/>
          <ac:graphicFrameMkLst>
            <pc:docMk/>
            <pc:sldMk cId="3421302044" sldId="256"/>
            <ac:graphicFrameMk id="25" creationId="{0ED37DD6-EE23-A928-97BE-AAC57DF21272}"/>
          </ac:graphicFrameMkLst>
        </pc:graphicFrameChg>
        <pc:graphicFrameChg chg="add mod modGraphic">
          <ac:chgData name="孝次 根岸" userId="5e2f6f487b273f0e" providerId="LiveId" clId="{E23FF0DB-100F-445B-BFBD-36F24F06B416}" dt="2023-03-09T12:22:21.184" v="6276"/>
          <ac:graphicFrameMkLst>
            <pc:docMk/>
            <pc:sldMk cId="3421302044" sldId="256"/>
            <ac:graphicFrameMk id="43" creationId="{DD4E5B82-6D51-69EF-E752-3F4F7F1804B6}"/>
          </ac:graphicFrameMkLst>
        </pc:graphicFrameChg>
        <pc:graphicFrameChg chg="add del mod">
          <ac:chgData name="孝次 根岸" userId="5e2f6f487b273f0e" providerId="LiveId" clId="{E23FF0DB-100F-445B-BFBD-36F24F06B416}" dt="2023-03-09T11:49:13.435" v="5673" actId="478"/>
          <ac:graphicFrameMkLst>
            <pc:docMk/>
            <pc:sldMk cId="3421302044" sldId="256"/>
            <ac:graphicFrameMk id="96" creationId="{B64D48A5-045C-C166-734F-613E76658CF0}"/>
          </ac:graphicFrameMkLst>
        </pc:graphicFrameChg>
        <pc:picChg chg="add del mod">
          <ac:chgData name="孝次 根岸" userId="5e2f6f487b273f0e" providerId="LiveId" clId="{E23FF0DB-100F-445B-BFBD-36F24F06B416}" dt="2023-03-01T07:05:39.082" v="1316" actId="21"/>
          <ac:picMkLst>
            <pc:docMk/>
            <pc:sldMk cId="3421302044" sldId="256"/>
            <ac:picMk id="7" creationId="{ACF76C71-C4AB-3529-2AEE-3E1D446810C5}"/>
          </ac:picMkLst>
        </pc:picChg>
        <pc:picChg chg="add del mod">
          <ac:chgData name="孝次 根岸" userId="5e2f6f487b273f0e" providerId="LiveId" clId="{E23FF0DB-100F-445B-BFBD-36F24F06B416}" dt="2023-03-01T07:07:05.437" v="1337"/>
          <ac:picMkLst>
            <pc:docMk/>
            <pc:sldMk cId="3421302044" sldId="256"/>
            <ac:picMk id="9" creationId="{171583BD-367F-67E8-57A4-A2361C30E31E}"/>
          </ac:picMkLst>
        </pc:picChg>
        <pc:picChg chg="add del mod">
          <ac:chgData name="孝次 根岸" userId="5e2f6f487b273f0e" providerId="LiveId" clId="{E23FF0DB-100F-445B-BFBD-36F24F06B416}" dt="2023-03-09T11:30:35.082" v="4944" actId="478"/>
          <ac:picMkLst>
            <pc:docMk/>
            <pc:sldMk cId="3421302044" sldId="256"/>
            <ac:picMk id="9" creationId="{EE6BBFF4-06B3-9673-452A-DB9155DAA221}"/>
          </ac:picMkLst>
        </pc:picChg>
        <pc:picChg chg="add mod">
          <ac:chgData name="孝次 根岸" userId="5e2f6f487b273f0e" providerId="LiveId" clId="{E23FF0DB-100F-445B-BFBD-36F24F06B416}" dt="2023-03-09T12:36:02.627" v="6306" actId="1076"/>
          <ac:picMkLst>
            <pc:docMk/>
            <pc:sldMk cId="3421302044" sldId="256"/>
            <ac:picMk id="10" creationId="{480C46F9-8177-B5E8-8BA3-D8E42C06984C}"/>
          </ac:picMkLst>
        </pc:picChg>
        <pc:picChg chg="del mod">
          <ac:chgData name="孝次 根岸" userId="5e2f6f487b273f0e" providerId="LiveId" clId="{E23FF0DB-100F-445B-BFBD-36F24F06B416}" dt="2023-03-09T11:18:32.939" v="4374" actId="478"/>
          <ac:picMkLst>
            <pc:docMk/>
            <pc:sldMk cId="3421302044" sldId="256"/>
            <ac:picMk id="15" creationId="{B9D8C1FC-6D29-2BCC-B37F-F4C895660AC8}"/>
          </ac:picMkLst>
        </pc:picChg>
        <pc:picChg chg="del mod">
          <ac:chgData name="孝次 根岸" userId="5e2f6f487b273f0e" providerId="LiveId" clId="{E23FF0DB-100F-445B-BFBD-36F24F06B416}" dt="2023-03-06T05:28:31.809" v="2543" actId="478"/>
          <ac:picMkLst>
            <pc:docMk/>
            <pc:sldMk cId="3421302044" sldId="256"/>
            <ac:picMk id="25" creationId="{D329D443-7AAE-2352-3E65-F69B817E1B59}"/>
          </ac:picMkLst>
        </pc:picChg>
        <pc:picChg chg="mod">
          <ac:chgData name="孝次 根岸" userId="5e2f6f487b273f0e" providerId="LiveId" clId="{E23FF0DB-100F-445B-BFBD-36F24F06B416}" dt="2023-03-09T12:22:21.184" v="6276"/>
          <ac:picMkLst>
            <pc:docMk/>
            <pc:sldMk cId="3421302044" sldId="256"/>
            <ac:picMk id="27" creationId="{A96E7EB4-D924-14F2-3C42-9BE9E453F000}"/>
          </ac:picMkLst>
        </pc:picChg>
        <pc:picChg chg="add mod">
          <ac:chgData name="孝次 根岸" userId="5e2f6f487b273f0e" providerId="LiveId" clId="{E23FF0DB-100F-445B-BFBD-36F24F06B416}" dt="2023-03-09T12:22:21.184" v="6276"/>
          <ac:picMkLst>
            <pc:docMk/>
            <pc:sldMk cId="3421302044" sldId="256"/>
            <ac:picMk id="28" creationId="{8EE2D8EC-831D-9C6A-31A7-E0362414BD0A}"/>
          </ac:picMkLst>
        </pc:picChg>
        <pc:picChg chg="mod">
          <ac:chgData name="孝次 根岸" userId="5e2f6f487b273f0e" providerId="LiveId" clId="{E23FF0DB-100F-445B-BFBD-36F24F06B416}" dt="2023-03-09T12:22:21.184" v="6276"/>
          <ac:picMkLst>
            <pc:docMk/>
            <pc:sldMk cId="3421302044" sldId="256"/>
            <ac:picMk id="29" creationId="{4B85C1A1-B28F-4379-D3C8-5C9868490A0D}"/>
          </ac:picMkLst>
        </pc:picChg>
        <pc:picChg chg="add mod">
          <ac:chgData name="孝次 根岸" userId="5e2f6f487b273f0e" providerId="LiveId" clId="{E23FF0DB-100F-445B-BFBD-36F24F06B416}" dt="2023-03-09T12:22:21.184" v="6276"/>
          <ac:picMkLst>
            <pc:docMk/>
            <pc:sldMk cId="3421302044" sldId="256"/>
            <ac:picMk id="31" creationId="{93700039-9597-2668-0893-A1E70A274DDF}"/>
          </ac:picMkLst>
        </pc:picChg>
        <pc:picChg chg="mod">
          <ac:chgData name="孝次 根岸" userId="5e2f6f487b273f0e" providerId="LiveId" clId="{E23FF0DB-100F-445B-BFBD-36F24F06B416}" dt="2023-03-09T12:22:21.184" v="6276"/>
          <ac:picMkLst>
            <pc:docMk/>
            <pc:sldMk cId="3421302044" sldId="256"/>
            <ac:picMk id="32" creationId="{EF55B260-33E7-1F03-9C16-B49249042435}"/>
          </ac:picMkLst>
        </pc:picChg>
        <pc:picChg chg="mod">
          <ac:chgData name="孝次 根岸" userId="5e2f6f487b273f0e" providerId="LiveId" clId="{E23FF0DB-100F-445B-BFBD-36F24F06B416}" dt="2023-03-09T12:22:21.184" v="6276"/>
          <ac:picMkLst>
            <pc:docMk/>
            <pc:sldMk cId="3421302044" sldId="256"/>
            <ac:picMk id="33" creationId="{2BC9DA63-EA39-9AD8-4D50-E9166869AA90}"/>
          </ac:picMkLst>
        </pc:picChg>
        <pc:picChg chg="add mod">
          <ac:chgData name="孝次 根岸" userId="5e2f6f487b273f0e" providerId="LiveId" clId="{E23FF0DB-100F-445B-BFBD-36F24F06B416}" dt="2023-03-09T12:22:21.184" v="6276"/>
          <ac:picMkLst>
            <pc:docMk/>
            <pc:sldMk cId="3421302044" sldId="256"/>
            <ac:picMk id="34" creationId="{C071CC23-1D39-FF8B-9B39-07583ACAF985}"/>
          </ac:picMkLst>
        </pc:picChg>
        <pc:picChg chg="add mod">
          <ac:chgData name="孝次 根岸" userId="5e2f6f487b273f0e" providerId="LiveId" clId="{E23FF0DB-100F-445B-BFBD-36F24F06B416}" dt="2023-03-09T12:22:21.184" v="6276"/>
          <ac:picMkLst>
            <pc:docMk/>
            <pc:sldMk cId="3421302044" sldId="256"/>
            <ac:picMk id="36" creationId="{FFBA1314-73D2-E27C-16C3-0E4D8221D8E4}"/>
          </ac:picMkLst>
        </pc:picChg>
        <pc:picChg chg="mod">
          <ac:chgData name="孝次 根岸" userId="5e2f6f487b273f0e" providerId="LiveId" clId="{E23FF0DB-100F-445B-BFBD-36F24F06B416}" dt="2023-03-09T12:22:21.184" v="6276"/>
          <ac:picMkLst>
            <pc:docMk/>
            <pc:sldMk cId="3421302044" sldId="256"/>
            <ac:picMk id="41" creationId="{C64CAB96-09F4-DD84-249C-1740F7C9DD13}"/>
          </ac:picMkLst>
        </pc:picChg>
        <pc:picChg chg="mod">
          <ac:chgData name="孝次 根岸" userId="5e2f6f487b273f0e" providerId="LiveId" clId="{E23FF0DB-100F-445B-BFBD-36F24F06B416}" dt="2023-03-09T12:22:21.184" v="6276"/>
          <ac:picMkLst>
            <pc:docMk/>
            <pc:sldMk cId="3421302044" sldId="256"/>
            <ac:picMk id="42" creationId="{DBF5556B-23DE-CFFE-976B-2FCBB63D408C}"/>
          </ac:picMkLst>
        </pc:picChg>
        <pc:picChg chg="del mod">
          <ac:chgData name="孝次 根岸" userId="5e2f6f487b273f0e" providerId="LiveId" clId="{E23FF0DB-100F-445B-BFBD-36F24F06B416}" dt="2023-03-06T05:26:39.415" v="2533" actId="478"/>
          <ac:picMkLst>
            <pc:docMk/>
            <pc:sldMk cId="3421302044" sldId="256"/>
            <ac:picMk id="43" creationId="{65040426-F023-B924-AA8B-FCA4FF1B1E40}"/>
          </ac:picMkLst>
        </pc:picChg>
        <pc:picChg chg="mod">
          <ac:chgData name="孝次 根岸" userId="5e2f6f487b273f0e" providerId="LiveId" clId="{E23FF0DB-100F-445B-BFBD-36F24F06B416}" dt="2023-03-04T10:37:34.026" v="1661" actId="164"/>
          <ac:picMkLst>
            <pc:docMk/>
            <pc:sldMk cId="3421302044" sldId="256"/>
            <ac:picMk id="44" creationId="{80A2343B-2BF9-D0C6-7BA5-DAE7B9710315}"/>
          </ac:picMkLst>
        </pc:picChg>
        <pc:picChg chg="del mod topLvl">
          <ac:chgData name="孝次 根岸" userId="5e2f6f487b273f0e" providerId="LiveId" clId="{E23FF0DB-100F-445B-BFBD-36F24F06B416}" dt="2023-03-06T05:24:55.663" v="2512" actId="478"/>
          <ac:picMkLst>
            <pc:docMk/>
            <pc:sldMk cId="3421302044" sldId="256"/>
            <ac:picMk id="46" creationId="{F87BD15D-884C-1A31-FE65-021DC9EF5F7A}"/>
          </ac:picMkLst>
        </pc:picChg>
        <pc:picChg chg="del mod">
          <ac:chgData name="孝次 根岸" userId="5e2f6f487b273f0e" providerId="LiveId" clId="{E23FF0DB-100F-445B-BFBD-36F24F06B416}" dt="2023-03-08T12:50:00.832" v="2593" actId="478"/>
          <ac:picMkLst>
            <pc:docMk/>
            <pc:sldMk cId="3421302044" sldId="256"/>
            <ac:picMk id="51" creationId="{6ACA1F7B-96D9-FF1C-0E35-93F6B02CD4DF}"/>
          </ac:picMkLst>
        </pc:picChg>
        <pc:picChg chg="mod">
          <ac:chgData name="孝次 根岸" userId="5e2f6f487b273f0e" providerId="LiveId" clId="{E23FF0DB-100F-445B-BFBD-36F24F06B416}" dt="2023-03-04T10:37:23.331" v="1659" actId="164"/>
          <ac:picMkLst>
            <pc:docMk/>
            <pc:sldMk cId="3421302044" sldId="256"/>
            <ac:picMk id="67" creationId="{57894B79-F55A-97B4-1F55-629CEC4CDF96}"/>
          </ac:picMkLst>
        </pc:picChg>
        <pc:picChg chg="mod">
          <ac:chgData name="孝次 根岸" userId="5e2f6f487b273f0e" providerId="LiveId" clId="{E23FF0DB-100F-445B-BFBD-36F24F06B416}" dt="2023-03-04T10:37:28.435" v="1660" actId="164"/>
          <ac:picMkLst>
            <pc:docMk/>
            <pc:sldMk cId="3421302044" sldId="256"/>
            <ac:picMk id="73" creationId="{1FB75131-D83B-761C-89E7-A06A95BD6029}"/>
          </ac:picMkLst>
        </pc:picChg>
        <pc:picChg chg="mod">
          <ac:chgData name="孝次 根岸" userId="5e2f6f487b273f0e" providerId="LiveId" clId="{E23FF0DB-100F-445B-BFBD-36F24F06B416}" dt="2023-03-04T10:37:41.815" v="1662" actId="164"/>
          <ac:picMkLst>
            <pc:docMk/>
            <pc:sldMk cId="3421302044" sldId="256"/>
            <ac:picMk id="78" creationId="{629708FA-6DDE-FC18-5761-DAB797AAB97C}"/>
          </ac:picMkLst>
        </pc:picChg>
        <pc:picChg chg="mod">
          <ac:chgData name="孝次 根岸" userId="5e2f6f487b273f0e" providerId="LiveId" clId="{E23FF0DB-100F-445B-BFBD-36F24F06B416}" dt="2023-03-04T10:37:41.815" v="1662" actId="164"/>
          <ac:picMkLst>
            <pc:docMk/>
            <pc:sldMk cId="3421302044" sldId="256"/>
            <ac:picMk id="80" creationId="{7761EC6A-FA55-BAE6-F791-FDC6B9B26DB4}"/>
          </ac:picMkLst>
        </pc:picChg>
        <pc:picChg chg="mod">
          <ac:chgData name="孝次 根岸" userId="5e2f6f487b273f0e" providerId="LiveId" clId="{E23FF0DB-100F-445B-BFBD-36F24F06B416}" dt="2023-03-04T10:37:41.815" v="1662" actId="164"/>
          <ac:picMkLst>
            <pc:docMk/>
            <pc:sldMk cId="3421302044" sldId="256"/>
            <ac:picMk id="84" creationId="{0CB4541C-4CE9-9ED4-A707-CBBB05157A73}"/>
          </ac:picMkLst>
        </pc:picChg>
        <pc:picChg chg="add del mod">
          <ac:chgData name="孝次 根岸" userId="5e2f6f487b273f0e" providerId="LiveId" clId="{E23FF0DB-100F-445B-BFBD-36F24F06B416}" dt="2023-03-09T12:20:13.445" v="6274" actId="478"/>
          <ac:picMkLst>
            <pc:docMk/>
            <pc:sldMk cId="3421302044" sldId="256"/>
            <ac:picMk id="95" creationId="{A2B34355-9415-8683-96BB-E150B9D04A23}"/>
          </ac:picMkLst>
        </pc:picChg>
        <pc:picChg chg="add del mod modCrop">
          <ac:chgData name="孝次 根岸" userId="5e2f6f487b273f0e" providerId="LiveId" clId="{E23FF0DB-100F-445B-BFBD-36F24F06B416}" dt="2023-03-09T12:15:43.373" v="6269" actId="478"/>
          <ac:picMkLst>
            <pc:docMk/>
            <pc:sldMk cId="3421302044" sldId="256"/>
            <ac:picMk id="98" creationId="{D890BC6B-8466-4111-C54F-6B9563B4197B}"/>
          </ac:picMkLst>
        </pc:picChg>
        <pc:picChg chg="del">
          <ac:chgData name="孝次 根岸" userId="5e2f6f487b273f0e" providerId="LiveId" clId="{E23FF0DB-100F-445B-BFBD-36F24F06B416}" dt="2023-03-04T10:39:04.279" v="1671" actId="21"/>
          <ac:picMkLst>
            <pc:docMk/>
            <pc:sldMk cId="3421302044" sldId="256"/>
            <ac:picMk id="99" creationId="{42974EBB-D2CD-0561-FD07-8FEB9FA880C8}"/>
          </ac:picMkLst>
        </pc:picChg>
        <pc:picChg chg="add mod modCrop">
          <ac:chgData name="孝次 根岸" userId="5e2f6f487b273f0e" providerId="LiveId" clId="{E23FF0DB-100F-445B-BFBD-36F24F06B416}" dt="2023-03-09T12:22:21.184" v="6276"/>
          <ac:picMkLst>
            <pc:docMk/>
            <pc:sldMk cId="3421302044" sldId="256"/>
            <ac:picMk id="100" creationId="{B6586542-0227-F916-DABC-5C0487A3333D}"/>
          </ac:picMkLst>
        </pc:picChg>
        <pc:picChg chg="add mod">
          <ac:chgData name="孝次 根岸" userId="5e2f6f487b273f0e" providerId="LiveId" clId="{E23FF0DB-100F-445B-BFBD-36F24F06B416}" dt="2023-03-09T12:22:21.184" v="6276"/>
          <ac:picMkLst>
            <pc:docMk/>
            <pc:sldMk cId="3421302044" sldId="256"/>
            <ac:picMk id="102" creationId="{DD0C5A28-0327-9F7C-D0C7-40D878C780CF}"/>
          </ac:picMkLst>
        </pc:picChg>
        <pc:picChg chg="add del mod">
          <ac:chgData name="孝次 根岸" userId="5e2f6f487b273f0e" providerId="LiveId" clId="{E23FF0DB-100F-445B-BFBD-36F24F06B416}" dt="2023-03-09T11:52:29.292" v="5718" actId="478"/>
          <ac:picMkLst>
            <pc:docMk/>
            <pc:sldMk cId="3421302044" sldId="256"/>
            <ac:picMk id="104" creationId="{6E7CB091-C915-995A-F0A5-ABBB48660A8C}"/>
          </ac:picMkLst>
        </pc:picChg>
        <pc:picChg chg="add mod">
          <ac:chgData name="孝次 根岸" userId="5e2f6f487b273f0e" providerId="LiveId" clId="{E23FF0DB-100F-445B-BFBD-36F24F06B416}" dt="2023-03-09T12:22:21.184" v="6276"/>
          <ac:picMkLst>
            <pc:docMk/>
            <pc:sldMk cId="3421302044" sldId="256"/>
            <ac:picMk id="106" creationId="{B1C41092-97D0-3998-28C2-A1E0AA705AB7}"/>
          </ac:picMkLst>
        </pc:picChg>
        <pc:picChg chg="add del mod modCrop">
          <ac:chgData name="孝次 根岸" userId="5e2f6f487b273f0e" providerId="LiveId" clId="{E23FF0DB-100F-445B-BFBD-36F24F06B416}" dt="2023-03-09T12:02:24.933" v="6203" actId="478"/>
          <ac:picMkLst>
            <pc:docMk/>
            <pc:sldMk cId="3421302044" sldId="256"/>
            <ac:picMk id="117" creationId="{9AAFEEC1-3884-E13C-FAC2-6266A44E5D9C}"/>
          </ac:picMkLst>
        </pc:picChg>
        <pc:picChg chg="add del mod modCrop">
          <ac:chgData name="孝次 根岸" userId="5e2f6f487b273f0e" providerId="LiveId" clId="{E23FF0DB-100F-445B-BFBD-36F24F06B416}" dt="2023-03-09T12:06:25.915" v="6220" actId="478"/>
          <ac:picMkLst>
            <pc:docMk/>
            <pc:sldMk cId="3421302044" sldId="256"/>
            <ac:picMk id="119" creationId="{EF913E50-5196-ED07-FBDB-938C75037C1B}"/>
          </ac:picMkLst>
        </pc:picChg>
        <pc:picChg chg="add mod modCrop">
          <ac:chgData name="孝次 根岸" userId="5e2f6f487b273f0e" providerId="LiveId" clId="{E23FF0DB-100F-445B-BFBD-36F24F06B416}" dt="2023-03-09T12:22:21.184" v="6276"/>
          <ac:picMkLst>
            <pc:docMk/>
            <pc:sldMk cId="3421302044" sldId="256"/>
            <ac:picMk id="121" creationId="{D4B2D5CF-1DA5-07FA-A6A8-9836C72F3692}"/>
          </ac:picMkLst>
        </pc:picChg>
        <pc:picChg chg="add mod">
          <ac:chgData name="孝次 根岸" userId="5e2f6f487b273f0e" providerId="LiveId" clId="{E23FF0DB-100F-445B-BFBD-36F24F06B416}" dt="2023-03-09T12:22:21.184" v="6276"/>
          <ac:picMkLst>
            <pc:docMk/>
            <pc:sldMk cId="3421302044" sldId="256"/>
            <ac:picMk id="123" creationId="{10CF3473-FB62-70D1-4EDC-2680271CD383}"/>
          </ac:picMkLst>
        </pc:picChg>
        <pc:picChg chg="add del mod">
          <ac:chgData name="孝次 根岸" userId="5e2f6f487b273f0e" providerId="LiveId" clId="{E23FF0DB-100F-445B-BFBD-36F24F06B416}" dt="2023-03-09T12:16:00.775" v="6273" actId="478"/>
          <ac:picMkLst>
            <pc:docMk/>
            <pc:sldMk cId="3421302044" sldId="256"/>
            <ac:picMk id="125" creationId="{B911CDD4-12C7-2D14-AA02-47DCE59FB534}"/>
          </ac:picMkLst>
        </pc:picChg>
        <pc:picChg chg="add mod modCrop">
          <ac:chgData name="孝次 根岸" userId="5e2f6f487b273f0e" providerId="LiveId" clId="{E23FF0DB-100F-445B-BFBD-36F24F06B416}" dt="2023-03-09T12:25:38.252" v="6289" actId="732"/>
          <ac:picMkLst>
            <pc:docMk/>
            <pc:sldMk cId="3421302044" sldId="256"/>
            <ac:picMk id="127" creationId="{7A019171-3D8D-9280-2B2A-CFA7699E57F7}"/>
          </ac:picMkLst>
        </pc:picChg>
        <pc:picChg chg="add mod modCrop">
          <ac:chgData name="孝次 根岸" userId="5e2f6f487b273f0e" providerId="LiveId" clId="{E23FF0DB-100F-445B-BFBD-36F24F06B416}" dt="2023-03-09T12:32:35.265" v="6304" actId="14100"/>
          <ac:picMkLst>
            <pc:docMk/>
            <pc:sldMk cId="3421302044" sldId="256"/>
            <ac:picMk id="129" creationId="{B6D52EA2-8F83-7920-119D-40788CF1DF55}"/>
          </ac:picMkLst>
        </pc:picChg>
        <pc:cxnChg chg="add mod">
          <ac:chgData name="孝次 根岸" userId="5e2f6f487b273f0e" providerId="LiveId" clId="{E23FF0DB-100F-445B-BFBD-36F24F06B416}" dt="2023-03-09T12:22:21.184" v="6276"/>
          <ac:cxnSpMkLst>
            <pc:docMk/>
            <pc:sldMk cId="3421302044" sldId="256"/>
            <ac:cxnSpMk id="3" creationId="{309EBD46-EF2F-AC6A-A245-2D29BFEFAC2F}"/>
          </ac:cxnSpMkLst>
        </pc:cxnChg>
        <pc:cxnChg chg="add del mod">
          <ac:chgData name="孝次 根岸" userId="5e2f6f487b273f0e" providerId="LiveId" clId="{E23FF0DB-100F-445B-BFBD-36F24F06B416}" dt="2023-03-06T05:19:28.121" v="2473" actId="478"/>
          <ac:cxnSpMkLst>
            <pc:docMk/>
            <pc:sldMk cId="3421302044" sldId="256"/>
            <ac:cxnSpMk id="9" creationId="{707ADA80-FC26-233C-1737-47D185B938D1}"/>
          </ac:cxnSpMkLst>
        </pc:cxnChg>
        <pc:cxnChg chg="del">
          <ac:chgData name="孝次 根岸" userId="5e2f6f487b273f0e" providerId="LiveId" clId="{E23FF0DB-100F-445B-BFBD-36F24F06B416}" dt="2023-03-01T07:06:43.518" v="1326" actId="478"/>
          <ac:cxnSpMkLst>
            <pc:docMk/>
            <pc:sldMk cId="3421302044" sldId="256"/>
            <ac:cxnSpMk id="90" creationId="{0094D907-B1C7-FBF8-080E-ECB68014AEE9}"/>
          </ac:cxnSpMkLst>
        </pc:cxnChg>
      </pc:sldChg>
      <pc:sldChg chg="addSp delSp modSp new mod">
        <pc:chgData name="孝次 根岸" userId="5e2f6f487b273f0e" providerId="LiveId" clId="{E23FF0DB-100F-445B-BFBD-36F24F06B416}" dt="2023-03-09T12:22:21.184" v="6276"/>
        <pc:sldMkLst>
          <pc:docMk/>
          <pc:sldMk cId="677210471" sldId="257"/>
        </pc:sldMkLst>
        <pc:spChg chg="del">
          <ac:chgData name="孝次 根岸" userId="5e2f6f487b273f0e" providerId="LiveId" clId="{E23FF0DB-100F-445B-BFBD-36F24F06B416}" dt="2023-03-01T05:52:36.153" v="58" actId="478"/>
          <ac:spMkLst>
            <pc:docMk/>
            <pc:sldMk cId="677210471" sldId="257"/>
            <ac:spMk id="2" creationId="{270B8875-F1CF-1E2D-78D2-FD0102633B13}"/>
          </ac:spMkLst>
        </pc:spChg>
        <pc:spChg chg="add mod">
          <ac:chgData name="孝次 根岸" userId="5e2f6f487b273f0e" providerId="LiveId" clId="{E23FF0DB-100F-445B-BFBD-36F24F06B416}" dt="2023-03-09T12:22:21.184" v="6276"/>
          <ac:spMkLst>
            <pc:docMk/>
            <pc:sldMk cId="677210471" sldId="257"/>
            <ac:spMk id="2" creationId="{4A291424-FC18-F8C5-2976-5B8A43168DA7}"/>
          </ac:spMkLst>
        </pc:spChg>
        <pc:spChg chg="del">
          <ac:chgData name="孝次 根岸" userId="5e2f6f487b273f0e" providerId="LiveId" clId="{E23FF0DB-100F-445B-BFBD-36F24F06B416}" dt="2023-03-01T05:52:36.153" v="58" actId="478"/>
          <ac:spMkLst>
            <pc:docMk/>
            <pc:sldMk cId="677210471" sldId="257"/>
            <ac:spMk id="3" creationId="{2925539D-92BA-8976-B492-C48DAE2F37E0}"/>
          </ac:spMkLst>
        </pc:spChg>
        <pc:spChg chg="add mod">
          <ac:chgData name="孝次 根岸" userId="5e2f6f487b273f0e" providerId="LiveId" clId="{E23FF0DB-100F-445B-BFBD-36F24F06B416}" dt="2023-03-09T12:22:21.184" v="6276"/>
          <ac:spMkLst>
            <pc:docMk/>
            <pc:sldMk cId="677210471" sldId="257"/>
            <ac:spMk id="6" creationId="{5E90F951-8EFD-87C8-EFB9-D1744D2C31FB}"/>
          </ac:spMkLst>
        </pc:spChg>
        <pc:spChg chg="add mod">
          <ac:chgData name="孝次 根岸" userId="5e2f6f487b273f0e" providerId="LiveId" clId="{E23FF0DB-100F-445B-BFBD-36F24F06B416}" dt="2023-03-09T12:22:21.184" v="6276"/>
          <ac:spMkLst>
            <pc:docMk/>
            <pc:sldMk cId="677210471" sldId="257"/>
            <ac:spMk id="8" creationId="{F5876EFF-C14B-7B52-9517-EFC08A3F293D}"/>
          </ac:spMkLst>
        </pc:spChg>
        <pc:spChg chg="add mod">
          <ac:chgData name="孝次 根岸" userId="5e2f6f487b273f0e" providerId="LiveId" clId="{E23FF0DB-100F-445B-BFBD-36F24F06B416}" dt="2023-03-09T12:22:21.184" v="6276"/>
          <ac:spMkLst>
            <pc:docMk/>
            <pc:sldMk cId="677210471" sldId="257"/>
            <ac:spMk id="10" creationId="{4271A0F5-108F-0CBF-8BFC-244169D3AF86}"/>
          </ac:spMkLst>
        </pc:spChg>
        <pc:spChg chg="mod">
          <ac:chgData name="孝次 根岸" userId="5e2f6f487b273f0e" providerId="LiveId" clId="{E23FF0DB-100F-445B-BFBD-36F24F06B416}" dt="2023-03-04T10:38:51.036" v="1668"/>
          <ac:spMkLst>
            <pc:docMk/>
            <pc:sldMk cId="677210471" sldId="257"/>
            <ac:spMk id="10" creationId="{93C1C7BF-42C6-0CFF-07B0-35192DD8756E}"/>
          </ac:spMkLst>
        </pc:spChg>
        <pc:spChg chg="add del mod">
          <ac:chgData name="孝次 根岸" userId="5e2f6f487b273f0e" providerId="LiveId" clId="{E23FF0DB-100F-445B-BFBD-36F24F06B416}" dt="2023-03-01T05:57:05.363" v="109"/>
          <ac:spMkLst>
            <pc:docMk/>
            <pc:sldMk cId="677210471" sldId="257"/>
            <ac:spMk id="10" creationId="{FA5D984F-8D41-590F-3AC8-86A8D62FF5B0}"/>
          </ac:spMkLst>
        </pc:spChg>
        <pc:spChg chg="add mod">
          <ac:chgData name="孝次 根岸" userId="5e2f6f487b273f0e" providerId="LiveId" clId="{E23FF0DB-100F-445B-BFBD-36F24F06B416}" dt="2023-03-09T12:22:21.184" v="6276"/>
          <ac:spMkLst>
            <pc:docMk/>
            <pc:sldMk cId="677210471" sldId="257"/>
            <ac:spMk id="12" creationId="{F31F2211-2D0A-95BE-529B-4D354BF1D9C2}"/>
          </ac:spMkLst>
        </pc:spChg>
        <pc:spChg chg="add mod">
          <ac:chgData name="孝次 根岸" userId="5e2f6f487b273f0e" providerId="LiveId" clId="{E23FF0DB-100F-445B-BFBD-36F24F06B416}" dt="2023-03-09T12:22:21.184" v="6276"/>
          <ac:spMkLst>
            <pc:docMk/>
            <pc:sldMk cId="677210471" sldId="257"/>
            <ac:spMk id="13" creationId="{595DC2BB-F82B-574E-EBFD-8A7F4F38049B}"/>
          </ac:spMkLst>
        </pc:spChg>
        <pc:spChg chg="add mod">
          <ac:chgData name="孝次 根岸" userId="5e2f6f487b273f0e" providerId="LiveId" clId="{E23FF0DB-100F-445B-BFBD-36F24F06B416}" dt="2023-03-09T12:22:21.184" v="6276"/>
          <ac:spMkLst>
            <pc:docMk/>
            <pc:sldMk cId="677210471" sldId="257"/>
            <ac:spMk id="14" creationId="{99CA62B3-0C45-6F1C-4F5E-B0A1B265857A}"/>
          </ac:spMkLst>
        </pc:spChg>
        <pc:spChg chg="add mod">
          <ac:chgData name="孝次 根岸" userId="5e2f6f487b273f0e" providerId="LiveId" clId="{E23FF0DB-100F-445B-BFBD-36F24F06B416}" dt="2023-03-09T12:22:21.184" v="6276"/>
          <ac:spMkLst>
            <pc:docMk/>
            <pc:sldMk cId="677210471" sldId="257"/>
            <ac:spMk id="15" creationId="{446F8D6A-9D4A-EE27-639C-EEFDB9D3339B}"/>
          </ac:spMkLst>
        </pc:spChg>
        <pc:spChg chg="add mod">
          <ac:chgData name="孝次 根岸" userId="5e2f6f487b273f0e" providerId="LiveId" clId="{E23FF0DB-100F-445B-BFBD-36F24F06B416}" dt="2023-03-09T12:22:21.184" v="6276"/>
          <ac:spMkLst>
            <pc:docMk/>
            <pc:sldMk cId="677210471" sldId="257"/>
            <ac:spMk id="16" creationId="{D5EBB586-3B32-8C8A-4CE9-00722E5A889C}"/>
          </ac:spMkLst>
        </pc:spChg>
        <pc:spChg chg="mod">
          <ac:chgData name="孝次 根岸" userId="5e2f6f487b273f0e" providerId="LiveId" clId="{E23FF0DB-100F-445B-BFBD-36F24F06B416}" dt="2023-03-04T10:38:51.036" v="1668"/>
          <ac:spMkLst>
            <pc:docMk/>
            <pc:sldMk cId="677210471" sldId="257"/>
            <ac:spMk id="17" creationId="{28C5397B-5E35-C7AD-D6D3-BB11187888DB}"/>
          </ac:spMkLst>
        </pc:spChg>
        <pc:spChg chg="mod">
          <ac:chgData name="孝次 根岸" userId="5e2f6f487b273f0e" providerId="LiveId" clId="{E23FF0DB-100F-445B-BFBD-36F24F06B416}" dt="2023-03-04T10:38:51.036" v="1668"/>
          <ac:spMkLst>
            <pc:docMk/>
            <pc:sldMk cId="677210471" sldId="257"/>
            <ac:spMk id="18" creationId="{6905E4F9-5A37-4326-6C8E-C7A5E2F9E04D}"/>
          </ac:spMkLst>
        </pc:spChg>
        <pc:spChg chg="add del mod topLvl">
          <ac:chgData name="孝次 根岸" userId="5e2f6f487b273f0e" providerId="LiveId" clId="{E23FF0DB-100F-445B-BFBD-36F24F06B416}" dt="2023-03-08T13:12:42.172" v="3287" actId="478"/>
          <ac:spMkLst>
            <pc:docMk/>
            <pc:sldMk cId="677210471" sldId="257"/>
            <ac:spMk id="18" creationId="{AAAA9FB1-CFCD-DF8A-5DDA-9B41FC544980}"/>
          </ac:spMkLst>
        </pc:spChg>
        <pc:spChg chg="add mod">
          <ac:chgData name="孝次 根岸" userId="5e2f6f487b273f0e" providerId="LiveId" clId="{E23FF0DB-100F-445B-BFBD-36F24F06B416}" dt="2023-03-09T12:22:21.184" v="6276"/>
          <ac:spMkLst>
            <pc:docMk/>
            <pc:sldMk cId="677210471" sldId="257"/>
            <ac:spMk id="19" creationId="{DC5E14F9-B98B-53E2-283B-3FE9A152367B}"/>
          </ac:spMkLst>
        </pc:spChg>
        <pc:spChg chg="add del mod">
          <ac:chgData name="孝次 根岸" userId="5e2f6f487b273f0e" providerId="LiveId" clId="{E23FF0DB-100F-445B-BFBD-36F24F06B416}" dt="2023-03-01T06:11:59.199" v="382" actId="478"/>
          <ac:spMkLst>
            <pc:docMk/>
            <pc:sldMk cId="677210471" sldId="257"/>
            <ac:spMk id="20" creationId="{01719DC9-7998-8175-7FDF-CF93FC89B744}"/>
          </ac:spMkLst>
        </pc:spChg>
        <pc:spChg chg="add mod">
          <ac:chgData name="孝次 根岸" userId="5e2f6f487b273f0e" providerId="LiveId" clId="{E23FF0DB-100F-445B-BFBD-36F24F06B416}" dt="2023-03-09T12:22:21.184" v="6276"/>
          <ac:spMkLst>
            <pc:docMk/>
            <pc:sldMk cId="677210471" sldId="257"/>
            <ac:spMk id="21" creationId="{7195402C-F096-FA8B-EB2A-4645259E52B2}"/>
          </ac:spMkLst>
        </pc:spChg>
        <pc:spChg chg="add mod">
          <ac:chgData name="孝次 根岸" userId="5e2f6f487b273f0e" providerId="LiveId" clId="{E23FF0DB-100F-445B-BFBD-36F24F06B416}" dt="2023-03-09T12:22:21.184" v="6276"/>
          <ac:spMkLst>
            <pc:docMk/>
            <pc:sldMk cId="677210471" sldId="257"/>
            <ac:spMk id="22" creationId="{92B4E964-36AE-2D61-3971-87621F79FBF8}"/>
          </ac:spMkLst>
        </pc:spChg>
        <pc:spChg chg="add mod">
          <ac:chgData name="孝次 根岸" userId="5e2f6f487b273f0e" providerId="LiveId" clId="{E23FF0DB-100F-445B-BFBD-36F24F06B416}" dt="2023-03-09T12:22:21.184" v="6276"/>
          <ac:spMkLst>
            <pc:docMk/>
            <pc:sldMk cId="677210471" sldId="257"/>
            <ac:spMk id="23" creationId="{C326C320-21F6-017E-A5F5-8CBEB536A814}"/>
          </ac:spMkLst>
        </pc:spChg>
        <pc:spChg chg="add mod">
          <ac:chgData name="孝次 根岸" userId="5e2f6f487b273f0e" providerId="LiveId" clId="{E23FF0DB-100F-445B-BFBD-36F24F06B416}" dt="2023-03-09T12:22:21.184" v="6276"/>
          <ac:spMkLst>
            <pc:docMk/>
            <pc:sldMk cId="677210471" sldId="257"/>
            <ac:spMk id="24" creationId="{E105E201-7DD3-F5CD-5032-F502F8FE56EA}"/>
          </ac:spMkLst>
        </pc:spChg>
        <pc:spChg chg="add mod">
          <ac:chgData name="孝次 根岸" userId="5e2f6f487b273f0e" providerId="LiveId" clId="{E23FF0DB-100F-445B-BFBD-36F24F06B416}" dt="2023-03-09T12:22:21.184" v="6276"/>
          <ac:spMkLst>
            <pc:docMk/>
            <pc:sldMk cId="677210471" sldId="257"/>
            <ac:spMk id="25" creationId="{E3ED4E61-597F-34D5-E03D-6FD58EA66D6A}"/>
          </ac:spMkLst>
        </pc:spChg>
        <pc:spChg chg="add mod">
          <ac:chgData name="孝次 根岸" userId="5e2f6f487b273f0e" providerId="LiveId" clId="{E23FF0DB-100F-445B-BFBD-36F24F06B416}" dt="2023-03-09T12:22:21.184" v="6276"/>
          <ac:spMkLst>
            <pc:docMk/>
            <pc:sldMk cId="677210471" sldId="257"/>
            <ac:spMk id="26" creationId="{839A95BD-CD99-B702-1005-A8840395E03F}"/>
          </ac:spMkLst>
        </pc:spChg>
        <pc:spChg chg="add mod">
          <ac:chgData name="孝次 根岸" userId="5e2f6f487b273f0e" providerId="LiveId" clId="{E23FF0DB-100F-445B-BFBD-36F24F06B416}" dt="2023-03-09T12:22:21.184" v="6276"/>
          <ac:spMkLst>
            <pc:docMk/>
            <pc:sldMk cId="677210471" sldId="257"/>
            <ac:spMk id="27" creationId="{886D3A1E-FCB3-1867-54FD-0D55DB1FB0F0}"/>
          </ac:spMkLst>
        </pc:spChg>
        <pc:spChg chg="add mod">
          <ac:chgData name="孝次 根岸" userId="5e2f6f487b273f0e" providerId="LiveId" clId="{E23FF0DB-100F-445B-BFBD-36F24F06B416}" dt="2023-03-09T12:22:21.184" v="6276"/>
          <ac:spMkLst>
            <pc:docMk/>
            <pc:sldMk cId="677210471" sldId="257"/>
            <ac:spMk id="28" creationId="{2093C1AA-DD0B-93E7-67E0-B601E416EF88}"/>
          </ac:spMkLst>
        </pc:spChg>
        <pc:spChg chg="add mod">
          <ac:chgData name="孝次 根岸" userId="5e2f6f487b273f0e" providerId="LiveId" clId="{E23FF0DB-100F-445B-BFBD-36F24F06B416}" dt="2023-03-09T12:22:21.184" v="6276"/>
          <ac:spMkLst>
            <pc:docMk/>
            <pc:sldMk cId="677210471" sldId="257"/>
            <ac:spMk id="30" creationId="{EE450BFA-6207-135D-633A-4E065D9BEA7D}"/>
          </ac:spMkLst>
        </pc:spChg>
        <pc:spChg chg="add mod">
          <ac:chgData name="孝次 根岸" userId="5e2f6f487b273f0e" providerId="LiveId" clId="{E23FF0DB-100F-445B-BFBD-36F24F06B416}" dt="2023-03-09T12:22:21.184" v="6276"/>
          <ac:spMkLst>
            <pc:docMk/>
            <pc:sldMk cId="677210471" sldId="257"/>
            <ac:spMk id="31" creationId="{4357256E-F1D0-331F-1CA5-8837B9E85423}"/>
          </ac:spMkLst>
        </pc:spChg>
        <pc:spChg chg="add mod">
          <ac:chgData name="孝次 根岸" userId="5e2f6f487b273f0e" providerId="LiveId" clId="{E23FF0DB-100F-445B-BFBD-36F24F06B416}" dt="2023-03-09T12:22:21.184" v="6276"/>
          <ac:spMkLst>
            <pc:docMk/>
            <pc:sldMk cId="677210471" sldId="257"/>
            <ac:spMk id="33" creationId="{A21FD9B9-6A54-5D5E-F0CE-A8094901BD1F}"/>
          </ac:spMkLst>
        </pc:spChg>
        <pc:spChg chg="mod">
          <ac:chgData name="孝次 根岸" userId="5e2f6f487b273f0e" providerId="LiveId" clId="{E23FF0DB-100F-445B-BFBD-36F24F06B416}" dt="2023-03-04T10:38:51.036" v="1668"/>
          <ac:spMkLst>
            <pc:docMk/>
            <pc:sldMk cId="677210471" sldId="257"/>
            <ac:spMk id="39" creationId="{13E5645E-B63D-69D8-B6BD-717BCA5CD51A}"/>
          </ac:spMkLst>
        </pc:spChg>
        <pc:spChg chg="add mod topLvl">
          <ac:chgData name="孝次 根岸" userId="5e2f6f487b273f0e" providerId="LiveId" clId="{E23FF0DB-100F-445B-BFBD-36F24F06B416}" dt="2023-03-09T12:22:21.184" v="6276"/>
          <ac:spMkLst>
            <pc:docMk/>
            <pc:sldMk cId="677210471" sldId="257"/>
            <ac:spMk id="39" creationId="{1401D6F3-82A6-FC79-23B6-26122560F6ED}"/>
          </ac:spMkLst>
        </pc:spChg>
        <pc:spChg chg="mod">
          <ac:chgData name="孝次 根岸" userId="5e2f6f487b273f0e" providerId="LiveId" clId="{E23FF0DB-100F-445B-BFBD-36F24F06B416}" dt="2023-03-04T10:38:51.036" v="1668"/>
          <ac:spMkLst>
            <pc:docMk/>
            <pc:sldMk cId="677210471" sldId="257"/>
            <ac:spMk id="41" creationId="{2F4948BA-260A-841F-A757-583643197D67}"/>
          </ac:spMkLst>
        </pc:spChg>
        <pc:spChg chg="add mod">
          <ac:chgData name="孝次 根岸" userId="5e2f6f487b273f0e" providerId="LiveId" clId="{E23FF0DB-100F-445B-BFBD-36F24F06B416}" dt="2023-03-09T12:22:21.184" v="6276"/>
          <ac:spMkLst>
            <pc:docMk/>
            <pc:sldMk cId="677210471" sldId="257"/>
            <ac:spMk id="41" creationId="{348AD824-9B1F-57BC-3C19-4F766A6B4AA1}"/>
          </ac:spMkLst>
        </pc:spChg>
        <pc:spChg chg="add mod">
          <ac:chgData name="孝次 根岸" userId="5e2f6f487b273f0e" providerId="LiveId" clId="{E23FF0DB-100F-445B-BFBD-36F24F06B416}" dt="2023-03-09T12:22:21.184" v="6276"/>
          <ac:spMkLst>
            <pc:docMk/>
            <pc:sldMk cId="677210471" sldId="257"/>
            <ac:spMk id="43" creationId="{79B65944-80F3-DA2F-A9E9-FF2C0C18B8F4}"/>
          </ac:spMkLst>
        </pc:spChg>
        <pc:spChg chg="mod">
          <ac:chgData name="孝次 根岸" userId="5e2f6f487b273f0e" providerId="LiveId" clId="{E23FF0DB-100F-445B-BFBD-36F24F06B416}" dt="2023-03-09T12:22:21.184" v="6276"/>
          <ac:spMkLst>
            <pc:docMk/>
            <pc:sldMk cId="677210471" sldId="257"/>
            <ac:spMk id="46" creationId="{CCF90D4D-B5DC-E523-F10A-74C772D87BE6}"/>
          </ac:spMkLst>
        </pc:spChg>
        <pc:spChg chg="add mod">
          <ac:chgData name="孝次 根岸" userId="5e2f6f487b273f0e" providerId="LiveId" clId="{E23FF0DB-100F-445B-BFBD-36F24F06B416}" dt="2023-03-09T12:22:21.184" v="6276"/>
          <ac:spMkLst>
            <pc:docMk/>
            <pc:sldMk cId="677210471" sldId="257"/>
            <ac:spMk id="49" creationId="{9E24A560-7EB0-C103-F692-A88D5CB6FD2C}"/>
          </ac:spMkLst>
        </pc:spChg>
        <pc:spChg chg="mod">
          <ac:chgData name="孝次 根岸" userId="5e2f6f487b273f0e" providerId="LiveId" clId="{E23FF0DB-100F-445B-BFBD-36F24F06B416}" dt="2023-03-04T10:38:51.036" v="1668"/>
          <ac:spMkLst>
            <pc:docMk/>
            <pc:sldMk cId="677210471" sldId="257"/>
            <ac:spMk id="50" creationId="{14391CB8-C547-6E15-4A11-7428647F5BD7}"/>
          </ac:spMkLst>
        </pc:spChg>
        <pc:spChg chg="add mod">
          <ac:chgData name="孝次 根岸" userId="5e2f6f487b273f0e" providerId="LiveId" clId="{E23FF0DB-100F-445B-BFBD-36F24F06B416}" dt="2023-03-09T12:22:21.184" v="6276"/>
          <ac:spMkLst>
            <pc:docMk/>
            <pc:sldMk cId="677210471" sldId="257"/>
            <ac:spMk id="52" creationId="{B4BEAC80-8C9C-27FD-4B00-D43E91D3D7FB}"/>
          </ac:spMkLst>
        </pc:spChg>
        <pc:spChg chg="add mod">
          <ac:chgData name="孝次 根岸" userId="5e2f6f487b273f0e" providerId="LiveId" clId="{E23FF0DB-100F-445B-BFBD-36F24F06B416}" dt="2023-03-09T12:22:21.184" v="6276"/>
          <ac:spMkLst>
            <pc:docMk/>
            <pc:sldMk cId="677210471" sldId="257"/>
            <ac:spMk id="55" creationId="{DD80752B-39AA-649E-54CC-E42CB6B7B30B}"/>
          </ac:spMkLst>
        </pc:spChg>
        <pc:spChg chg="mod">
          <ac:chgData name="孝次 根岸" userId="5e2f6f487b273f0e" providerId="LiveId" clId="{E23FF0DB-100F-445B-BFBD-36F24F06B416}" dt="2023-03-04T10:38:51.036" v="1668"/>
          <ac:spMkLst>
            <pc:docMk/>
            <pc:sldMk cId="677210471" sldId="257"/>
            <ac:spMk id="56" creationId="{A07D99A7-CDEC-CD7A-3ABA-5F6DDE946211}"/>
          </ac:spMkLst>
        </pc:spChg>
        <pc:spChg chg="add del mod">
          <ac:chgData name="孝次 根岸" userId="5e2f6f487b273f0e" providerId="LiveId" clId="{E23FF0DB-100F-445B-BFBD-36F24F06B416}" dt="2023-03-01T06:34:46.748" v="729"/>
          <ac:spMkLst>
            <pc:docMk/>
            <pc:sldMk cId="677210471" sldId="257"/>
            <ac:spMk id="56" creationId="{CD640AEA-7232-DEE1-1CBE-2A00440C7CEB}"/>
          </ac:spMkLst>
        </pc:spChg>
        <pc:spChg chg="mod">
          <ac:chgData name="孝次 根岸" userId="5e2f6f487b273f0e" providerId="LiveId" clId="{E23FF0DB-100F-445B-BFBD-36F24F06B416}" dt="2023-03-09T12:22:21.184" v="6276"/>
          <ac:spMkLst>
            <pc:docMk/>
            <pc:sldMk cId="677210471" sldId="257"/>
            <ac:spMk id="56" creationId="{D63E49CD-6690-CE9D-989B-DF094AB5C5E7}"/>
          </ac:spMkLst>
        </pc:spChg>
        <pc:spChg chg="add del mod">
          <ac:chgData name="孝次 根岸" userId="5e2f6f487b273f0e" providerId="LiveId" clId="{E23FF0DB-100F-445B-BFBD-36F24F06B416}" dt="2023-03-01T06:35:38.941" v="736" actId="478"/>
          <ac:spMkLst>
            <pc:docMk/>
            <pc:sldMk cId="677210471" sldId="257"/>
            <ac:spMk id="57" creationId="{4BBCFFCB-43E1-603D-E8C0-F69178544E31}"/>
          </ac:spMkLst>
        </pc:spChg>
        <pc:spChg chg="mod">
          <ac:chgData name="孝次 根岸" userId="5e2f6f487b273f0e" providerId="LiveId" clId="{E23FF0DB-100F-445B-BFBD-36F24F06B416}" dt="2023-03-04T10:38:51.036" v="1668"/>
          <ac:spMkLst>
            <pc:docMk/>
            <pc:sldMk cId="677210471" sldId="257"/>
            <ac:spMk id="57" creationId="{D03AB147-BB7B-A25B-89C7-4AF000541511}"/>
          </ac:spMkLst>
        </pc:spChg>
        <pc:spChg chg="add mod">
          <ac:chgData name="孝次 根岸" userId="5e2f6f487b273f0e" providerId="LiveId" clId="{E23FF0DB-100F-445B-BFBD-36F24F06B416}" dt="2023-03-09T12:22:21.184" v="6276"/>
          <ac:spMkLst>
            <pc:docMk/>
            <pc:sldMk cId="677210471" sldId="257"/>
            <ac:spMk id="57" creationId="{D0BBD0F8-6D75-53DC-646E-9A0C71D548DC}"/>
          </ac:spMkLst>
        </pc:spChg>
        <pc:spChg chg="add mod">
          <ac:chgData name="孝次 根岸" userId="5e2f6f487b273f0e" providerId="LiveId" clId="{E23FF0DB-100F-445B-BFBD-36F24F06B416}" dt="2023-03-09T12:22:21.184" v="6276"/>
          <ac:spMkLst>
            <pc:docMk/>
            <pc:sldMk cId="677210471" sldId="257"/>
            <ac:spMk id="58" creationId="{1C5FDB07-8C6C-8C5C-86C0-5B50B69EA275}"/>
          </ac:spMkLst>
        </pc:spChg>
        <pc:spChg chg="add mod">
          <ac:chgData name="孝次 根岸" userId="5e2f6f487b273f0e" providerId="LiveId" clId="{E23FF0DB-100F-445B-BFBD-36F24F06B416}" dt="2023-03-09T12:22:21.184" v="6276"/>
          <ac:spMkLst>
            <pc:docMk/>
            <pc:sldMk cId="677210471" sldId="257"/>
            <ac:spMk id="59" creationId="{98027697-4FD9-4662-E19C-0D4632D3D4FE}"/>
          </ac:spMkLst>
        </pc:spChg>
        <pc:spChg chg="add mod">
          <ac:chgData name="孝次 根岸" userId="5e2f6f487b273f0e" providerId="LiveId" clId="{E23FF0DB-100F-445B-BFBD-36F24F06B416}" dt="2023-03-09T12:22:21.184" v="6276"/>
          <ac:spMkLst>
            <pc:docMk/>
            <pc:sldMk cId="677210471" sldId="257"/>
            <ac:spMk id="60" creationId="{9979751C-14FD-317A-1D47-045FA156FD0F}"/>
          </ac:spMkLst>
        </pc:spChg>
        <pc:spChg chg="add mod">
          <ac:chgData name="孝次 根岸" userId="5e2f6f487b273f0e" providerId="LiveId" clId="{E23FF0DB-100F-445B-BFBD-36F24F06B416}" dt="2023-03-09T12:22:21.184" v="6276"/>
          <ac:spMkLst>
            <pc:docMk/>
            <pc:sldMk cId="677210471" sldId="257"/>
            <ac:spMk id="63" creationId="{7FD41C3B-C2AC-F713-B1BD-550EE7B28DB3}"/>
          </ac:spMkLst>
        </pc:spChg>
        <pc:spChg chg="add mod">
          <ac:chgData name="孝次 根岸" userId="5e2f6f487b273f0e" providerId="LiveId" clId="{E23FF0DB-100F-445B-BFBD-36F24F06B416}" dt="2023-03-09T12:22:21.184" v="6276"/>
          <ac:spMkLst>
            <pc:docMk/>
            <pc:sldMk cId="677210471" sldId="257"/>
            <ac:spMk id="65" creationId="{02DEE617-BAE2-70E9-9906-4EE52F366A1B}"/>
          </ac:spMkLst>
        </pc:spChg>
        <pc:spChg chg="mod">
          <ac:chgData name="孝次 根岸" userId="5e2f6f487b273f0e" providerId="LiveId" clId="{E23FF0DB-100F-445B-BFBD-36F24F06B416}" dt="2023-03-04T10:38:51.036" v="1668"/>
          <ac:spMkLst>
            <pc:docMk/>
            <pc:sldMk cId="677210471" sldId="257"/>
            <ac:spMk id="66" creationId="{8DFE6588-B910-CC01-0C0B-6164E2FB96F0}"/>
          </ac:spMkLst>
        </pc:spChg>
        <pc:spChg chg="add del mod ord">
          <ac:chgData name="孝次 根岸" userId="5e2f6f487b273f0e" providerId="LiveId" clId="{E23FF0DB-100F-445B-BFBD-36F24F06B416}" dt="2023-03-01T06:46:01.408" v="877" actId="478"/>
          <ac:spMkLst>
            <pc:docMk/>
            <pc:sldMk cId="677210471" sldId="257"/>
            <ac:spMk id="66" creationId="{DB087087-C5D8-331B-D759-88001A7FCC18}"/>
          </ac:spMkLst>
        </pc:spChg>
        <pc:spChg chg="add mod">
          <ac:chgData name="孝次 根岸" userId="5e2f6f487b273f0e" providerId="LiveId" clId="{E23FF0DB-100F-445B-BFBD-36F24F06B416}" dt="2023-03-09T12:22:21.184" v="6276"/>
          <ac:spMkLst>
            <pc:docMk/>
            <pc:sldMk cId="677210471" sldId="257"/>
            <ac:spMk id="68" creationId="{AB5D70BC-9347-F8BA-5113-5C1CDDB76BE8}"/>
          </ac:spMkLst>
        </pc:spChg>
        <pc:spChg chg="add mod">
          <ac:chgData name="孝次 根岸" userId="5e2f6f487b273f0e" providerId="LiveId" clId="{E23FF0DB-100F-445B-BFBD-36F24F06B416}" dt="2023-03-09T12:22:21.184" v="6276"/>
          <ac:spMkLst>
            <pc:docMk/>
            <pc:sldMk cId="677210471" sldId="257"/>
            <ac:spMk id="70" creationId="{78EA9DD9-688B-73A8-DA83-127883882734}"/>
          </ac:spMkLst>
        </pc:spChg>
        <pc:spChg chg="add mod">
          <ac:chgData name="孝次 根岸" userId="5e2f6f487b273f0e" providerId="LiveId" clId="{E23FF0DB-100F-445B-BFBD-36F24F06B416}" dt="2023-03-09T12:22:21.184" v="6276"/>
          <ac:spMkLst>
            <pc:docMk/>
            <pc:sldMk cId="677210471" sldId="257"/>
            <ac:spMk id="71" creationId="{8FBD5767-EE46-DD51-CD3D-D1F1C87CDF62}"/>
          </ac:spMkLst>
        </pc:spChg>
        <pc:spChg chg="add mod">
          <ac:chgData name="孝次 根岸" userId="5e2f6f487b273f0e" providerId="LiveId" clId="{E23FF0DB-100F-445B-BFBD-36F24F06B416}" dt="2023-03-09T12:22:21.184" v="6276"/>
          <ac:spMkLst>
            <pc:docMk/>
            <pc:sldMk cId="677210471" sldId="257"/>
            <ac:spMk id="72" creationId="{B429F1B4-A209-634B-EB03-ADBF1959C66B}"/>
          </ac:spMkLst>
        </pc:spChg>
        <pc:spChg chg="add mod">
          <ac:chgData name="孝次 根岸" userId="5e2f6f487b273f0e" providerId="LiveId" clId="{E23FF0DB-100F-445B-BFBD-36F24F06B416}" dt="2023-03-09T12:22:21.184" v="6276"/>
          <ac:spMkLst>
            <pc:docMk/>
            <pc:sldMk cId="677210471" sldId="257"/>
            <ac:spMk id="74" creationId="{E4C643BC-EEBE-361F-C0E4-8E9B4B4C70FE}"/>
          </ac:spMkLst>
        </pc:spChg>
        <pc:spChg chg="add mod">
          <ac:chgData name="孝次 根岸" userId="5e2f6f487b273f0e" providerId="LiveId" clId="{E23FF0DB-100F-445B-BFBD-36F24F06B416}" dt="2023-03-09T12:22:21.184" v="6276"/>
          <ac:spMkLst>
            <pc:docMk/>
            <pc:sldMk cId="677210471" sldId="257"/>
            <ac:spMk id="75" creationId="{038E4D3A-C8AB-E763-BBE4-04673AD1F807}"/>
          </ac:spMkLst>
        </pc:spChg>
        <pc:spChg chg="add mod">
          <ac:chgData name="孝次 根岸" userId="5e2f6f487b273f0e" providerId="LiveId" clId="{E23FF0DB-100F-445B-BFBD-36F24F06B416}" dt="2023-03-09T12:22:21.184" v="6276"/>
          <ac:spMkLst>
            <pc:docMk/>
            <pc:sldMk cId="677210471" sldId="257"/>
            <ac:spMk id="76" creationId="{0F43601B-6ABD-E81D-8F22-D2191C58B40B}"/>
          </ac:spMkLst>
        </pc:spChg>
        <pc:spChg chg="add mod">
          <ac:chgData name="孝次 根岸" userId="5e2f6f487b273f0e" providerId="LiveId" clId="{E23FF0DB-100F-445B-BFBD-36F24F06B416}" dt="2023-03-09T12:22:21.184" v="6276"/>
          <ac:spMkLst>
            <pc:docMk/>
            <pc:sldMk cId="677210471" sldId="257"/>
            <ac:spMk id="77" creationId="{02C02C76-2962-EDA3-9A0E-CB632C16C673}"/>
          </ac:spMkLst>
        </pc:spChg>
        <pc:spChg chg="add mod">
          <ac:chgData name="孝次 根岸" userId="5e2f6f487b273f0e" providerId="LiveId" clId="{E23FF0DB-100F-445B-BFBD-36F24F06B416}" dt="2023-03-09T12:22:21.184" v="6276"/>
          <ac:spMkLst>
            <pc:docMk/>
            <pc:sldMk cId="677210471" sldId="257"/>
            <ac:spMk id="78" creationId="{3E37235E-7B90-939D-4B90-499825164A9B}"/>
          </ac:spMkLst>
        </pc:spChg>
        <pc:spChg chg="add mod">
          <ac:chgData name="孝次 根岸" userId="5e2f6f487b273f0e" providerId="LiveId" clId="{E23FF0DB-100F-445B-BFBD-36F24F06B416}" dt="2023-03-09T12:22:21.184" v="6276"/>
          <ac:spMkLst>
            <pc:docMk/>
            <pc:sldMk cId="677210471" sldId="257"/>
            <ac:spMk id="79" creationId="{96411B69-8D4D-0BA3-BA03-6DC31A167275}"/>
          </ac:spMkLst>
        </pc:spChg>
        <pc:spChg chg="add del mod">
          <ac:chgData name="孝次 根岸" userId="5e2f6f487b273f0e" providerId="LiveId" clId="{E23FF0DB-100F-445B-BFBD-36F24F06B416}" dt="2023-03-01T06:49:52.571" v="954" actId="767"/>
          <ac:spMkLst>
            <pc:docMk/>
            <pc:sldMk cId="677210471" sldId="257"/>
            <ac:spMk id="80" creationId="{1FCC87FB-6437-B186-823C-85AD3E5AACB7}"/>
          </ac:spMkLst>
        </pc:spChg>
        <pc:spChg chg="add mod">
          <ac:chgData name="孝次 根岸" userId="5e2f6f487b273f0e" providerId="LiveId" clId="{E23FF0DB-100F-445B-BFBD-36F24F06B416}" dt="2023-03-09T12:22:21.184" v="6276"/>
          <ac:spMkLst>
            <pc:docMk/>
            <pc:sldMk cId="677210471" sldId="257"/>
            <ac:spMk id="80" creationId="{67EB1F44-294D-13C4-F027-19FBBBF6CCDD}"/>
          </ac:spMkLst>
        </pc:spChg>
        <pc:spChg chg="add mod">
          <ac:chgData name="孝次 根岸" userId="5e2f6f487b273f0e" providerId="LiveId" clId="{E23FF0DB-100F-445B-BFBD-36F24F06B416}" dt="2023-03-09T12:22:21.184" v="6276"/>
          <ac:spMkLst>
            <pc:docMk/>
            <pc:sldMk cId="677210471" sldId="257"/>
            <ac:spMk id="81" creationId="{2A616C96-3889-468B-6D97-F1B393FBBB61}"/>
          </ac:spMkLst>
        </pc:spChg>
        <pc:spChg chg="add mod">
          <ac:chgData name="孝次 根岸" userId="5e2f6f487b273f0e" providerId="LiveId" clId="{E23FF0DB-100F-445B-BFBD-36F24F06B416}" dt="2023-03-09T12:22:21.184" v="6276"/>
          <ac:spMkLst>
            <pc:docMk/>
            <pc:sldMk cId="677210471" sldId="257"/>
            <ac:spMk id="82" creationId="{D6BE659C-0403-B91D-AA09-C6864C28102A}"/>
          </ac:spMkLst>
        </pc:spChg>
        <pc:spChg chg="add mod">
          <ac:chgData name="孝次 根岸" userId="5e2f6f487b273f0e" providerId="LiveId" clId="{E23FF0DB-100F-445B-BFBD-36F24F06B416}" dt="2023-03-09T12:22:21.184" v="6276"/>
          <ac:spMkLst>
            <pc:docMk/>
            <pc:sldMk cId="677210471" sldId="257"/>
            <ac:spMk id="83" creationId="{66F1A2DA-E4F1-270C-90F0-7ABB832E3B42}"/>
          </ac:spMkLst>
        </pc:spChg>
        <pc:spChg chg="add del mod">
          <ac:chgData name="孝次 根岸" userId="5e2f6f487b273f0e" providerId="LiveId" clId="{E23FF0DB-100F-445B-BFBD-36F24F06B416}" dt="2023-03-01T06:52:55.318" v="1129"/>
          <ac:spMkLst>
            <pc:docMk/>
            <pc:sldMk cId="677210471" sldId="257"/>
            <ac:spMk id="84" creationId="{B088DA5B-71E1-0D05-08F0-FE1E282D581F}"/>
          </ac:spMkLst>
        </pc:spChg>
        <pc:spChg chg="add mod">
          <ac:chgData name="孝次 根岸" userId="5e2f6f487b273f0e" providerId="LiveId" clId="{E23FF0DB-100F-445B-BFBD-36F24F06B416}" dt="2023-03-09T12:22:21.184" v="6276"/>
          <ac:spMkLst>
            <pc:docMk/>
            <pc:sldMk cId="677210471" sldId="257"/>
            <ac:spMk id="84" creationId="{C734740A-0690-76DD-2696-2B147A511709}"/>
          </ac:spMkLst>
        </pc:spChg>
        <pc:spChg chg="add del mod">
          <ac:chgData name="孝次 根岸" userId="5e2f6f487b273f0e" providerId="LiveId" clId="{E23FF0DB-100F-445B-BFBD-36F24F06B416}" dt="2023-03-01T06:53:16.996" v="1147" actId="767"/>
          <ac:spMkLst>
            <pc:docMk/>
            <pc:sldMk cId="677210471" sldId="257"/>
            <ac:spMk id="85" creationId="{325F4A35-1947-1698-D677-2F2E8EE829C2}"/>
          </ac:spMkLst>
        </pc:spChg>
        <pc:spChg chg="mod">
          <ac:chgData name="孝次 根岸" userId="5e2f6f487b273f0e" providerId="LiveId" clId="{E23FF0DB-100F-445B-BFBD-36F24F06B416}" dt="2023-03-04T10:38:59.827" v="1670"/>
          <ac:spMkLst>
            <pc:docMk/>
            <pc:sldMk cId="677210471" sldId="257"/>
            <ac:spMk id="85" creationId="{7DAABB2B-6765-8D23-A425-CF6BDBB116B6}"/>
          </ac:spMkLst>
        </pc:spChg>
        <pc:spChg chg="add mod">
          <ac:chgData name="孝次 根岸" userId="5e2f6f487b273f0e" providerId="LiveId" clId="{E23FF0DB-100F-445B-BFBD-36F24F06B416}" dt="2023-03-09T12:22:21.184" v="6276"/>
          <ac:spMkLst>
            <pc:docMk/>
            <pc:sldMk cId="677210471" sldId="257"/>
            <ac:spMk id="85" creationId="{880ABC1F-98CD-69DD-E067-A16046FBD5BF}"/>
          </ac:spMkLst>
        </pc:spChg>
        <pc:spChg chg="add mod">
          <ac:chgData name="孝次 根岸" userId="5e2f6f487b273f0e" providerId="LiveId" clId="{E23FF0DB-100F-445B-BFBD-36F24F06B416}" dt="2023-03-09T12:22:21.184" v="6276"/>
          <ac:spMkLst>
            <pc:docMk/>
            <pc:sldMk cId="677210471" sldId="257"/>
            <ac:spMk id="86" creationId="{B3A5AFD2-FE2D-A3A0-4DD1-C2CE86314185}"/>
          </ac:spMkLst>
        </pc:spChg>
        <pc:spChg chg="add mod">
          <ac:chgData name="孝次 根岸" userId="5e2f6f487b273f0e" providerId="LiveId" clId="{E23FF0DB-100F-445B-BFBD-36F24F06B416}" dt="2023-03-09T12:22:21.184" v="6276"/>
          <ac:spMkLst>
            <pc:docMk/>
            <pc:sldMk cId="677210471" sldId="257"/>
            <ac:spMk id="87" creationId="{0B61C8BD-5A3A-2CF0-F3D3-1B2D6BB86E4A}"/>
          </ac:spMkLst>
        </pc:spChg>
        <pc:spChg chg="mod">
          <ac:chgData name="孝次 根岸" userId="5e2f6f487b273f0e" providerId="LiveId" clId="{E23FF0DB-100F-445B-BFBD-36F24F06B416}" dt="2023-03-04T10:38:59.827" v="1670"/>
          <ac:spMkLst>
            <pc:docMk/>
            <pc:sldMk cId="677210471" sldId="257"/>
            <ac:spMk id="87" creationId="{4AB8D00D-FEB8-58FC-480B-94EF310FE535}"/>
          </ac:spMkLst>
        </pc:spChg>
        <pc:spChg chg="add mod">
          <ac:chgData name="孝次 根岸" userId="5e2f6f487b273f0e" providerId="LiveId" clId="{E23FF0DB-100F-445B-BFBD-36F24F06B416}" dt="2023-03-09T12:22:21.184" v="6276"/>
          <ac:spMkLst>
            <pc:docMk/>
            <pc:sldMk cId="677210471" sldId="257"/>
            <ac:spMk id="89" creationId="{CAAE2A02-2047-79D1-5746-A313167209EA}"/>
          </ac:spMkLst>
        </pc:spChg>
        <pc:spChg chg="add mod">
          <ac:chgData name="孝次 根岸" userId="5e2f6f487b273f0e" providerId="LiveId" clId="{E23FF0DB-100F-445B-BFBD-36F24F06B416}" dt="2023-03-09T12:22:21.184" v="6276"/>
          <ac:spMkLst>
            <pc:docMk/>
            <pc:sldMk cId="677210471" sldId="257"/>
            <ac:spMk id="90" creationId="{20CE6FA4-9660-BBE4-D2F1-18AD188E8EEB}"/>
          </ac:spMkLst>
        </pc:spChg>
        <pc:spChg chg="mod">
          <ac:chgData name="孝次 根岸" userId="5e2f6f487b273f0e" providerId="LiveId" clId="{E23FF0DB-100F-445B-BFBD-36F24F06B416}" dt="2023-03-04T10:38:59.827" v="1670"/>
          <ac:spMkLst>
            <pc:docMk/>
            <pc:sldMk cId="677210471" sldId="257"/>
            <ac:spMk id="91" creationId="{42D30F3C-DEB0-FE79-F8FF-C0E36CECC7BE}"/>
          </ac:spMkLst>
        </pc:spChg>
        <pc:spChg chg="add del">
          <ac:chgData name="孝次 根岸" userId="5e2f6f487b273f0e" providerId="LiveId" clId="{E23FF0DB-100F-445B-BFBD-36F24F06B416}" dt="2023-03-01T06:58:13.280" v="1212" actId="11529"/>
          <ac:spMkLst>
            <pc:docMk/>
            <pc:sldMk cId="677210471" sldId="257"/>
            <ac:spMk id="91" creationId="{591CC0C9-555C-18F4-E695-ECC9B25B9642}"/>
          </ac:spMkLst>
        </pc:spChg>
        <pc:spChg chg="add mod">
          <ac:chgData name="孝次 根岸" userId="5e2f6f487b273f0e" providerId="LiveId" clId="{E23FF0DB-100F-445B-BFBD-36F24F06B416}" dt="2023-03-09T12:22:21.184" v="6276"/>
          <ac:spMkLst>
            <pc:docMk/>
            <pc:sldMk cId="677210471" sldId="257"/>
            <ac:spMk id="91" creationId="{F6FA76C0-9C75-89A7-9ECE-ECD64802F870}"/>
          </ac:spMkLst>
        </pc:spChg>
        <pc:spChg chg="add mod">
          <ac:chgData name="孝次 根岸" userId="5e2f6f487b273f0e" providerId="LiveId" clId="{E23FF0DB-100F-445B-BFBD-36F24F06B416}" dt="2023-03-09T12:22:21.184" v="6276"/>
          <ac:spMkLst>
            <pc:docMk/>
            <pc:sldMk cId="677210471" sldId="257"/>
            <ac:spMk id="92" creationId="{8A66A3A9-04D2-EF69-FB04-5CEB50179DF0}"/>
          </ac:spMkLst>
        </pc:spChg>
        <pc:spChg chg="add mod ord">
          <ac:chgData name="孝次 根岸" userId="5e2f6f487b273f0e" providerId="LiveId" clId="{E23FF0DB-100F-445B-BFBD-36F24F06B416}" dt="2023-03-09T12:22:21.184" v="6276"/>
          <ac:spMkLst>
            <pc:docMk/>
            <pc:sldMk cId="677210471" sldId="257"/>
            <ac:spMk id="93" creationId="{9AF0591B-22C7-1774-D05D-56A71F1D6B45}"/>
          </ac:spMkLst>
        </pc:spChg>
        <pc:spChg chg="add del mod ord">
          <ac:chgData name="孝次 根岸" userId="5e2f6f487b273f0e" providerId="LiveId" clId="{E23FF0DB-100F-445B-BFBD-36F24F06B416}" dt="2023-03-01T07:02:25.514" v="1255" actId="478"/>
          <ac:spMkLst>
            <pc:docMk/>
            <pc:sldMk cId="677210471" sldId="257"/>
            <ac:spMk id="94" creationId="{3AA5B5F3-C323-235E-24E7-80D082113663}"/>
          </ac:spMkLst>
        </pc:spChg>
        <pc:spChg chg="add mod">
          <ac:chgData name="孝次 根岸" userId="5e2f6f487b273f0e" providerId="LiveId" clId="{E23FF0DB-100F-445B-BFBD-36F24F06B416}" dt="2023-03-09T12:22:21.184" v="6276"/>
          <ac:spMkLst>
            <pc:docMk/>
            <pc:sldMk cId="677210471" sldId="257"/>
            <ac:spMk id="94" creationId="{55BA48A6-A34B-FB7A-ECD9-86FE1640326E}"/>
          </ac:spMkLst>
        </pc:spChg>
        <pc:spChg chg="add mod ord">
          <ac:chgData name="孝次 根岸" userId="5e2f6f487b273f0e" providerId="LiveId" clId="{E23FF0DB-100F-445B-BFBD-36F24F06B416}" dt="2023-03-09T12:22:21.184" v="6276"/>
          <ac:spMkLst>
            <pc:docMk/>
            <pc:sldMk cId="677210471" sldId="257"/>
            <ac:spMk id="95" creationId="{94E83B08-9F71-678B-530B-257C6AE88188}"/>
          </ac:spMkLst>
        </pc:spChg>
        <pc:spChg chg="add mod">
          <ac:chgData name="孝次 根岸" userId="5e2f6f487b273f0e" providerId="LiveId" clId="{E23FF0DB-100F-445B-BFBD-36F24F06B416}" dt="2023-03-09T12:22:21.184" v="6276"/>
          <ac:spMkLst>
            <pc:docMk/>
            <pc:sldMk cId="677210471" sldId="257"/>
            <ac:spMk id="96" creationId="{8BD445F0-687C-E1D2-8F79-CA0CED604C02}"/>
          </ac:spMkLst>
        </pc:spChg>
        <pc:spChg chg="add mod ord">
          <ac:chgData name="孝次 根岸" userId="5e2f6f487b273f0e" providerId="LiveId" clId="{E23FF0DB-100F-445B-BFBD-36F24F06B416}" dt="2023-03-09T12:22:21.184" v="6276"/>
          <ac:spMkLst>
            <pc:docMk/>
            <pc:sldMk cId="677210471" sldId="257"/>
            <ac:spMk id="97" creationId="{F445A9DA-F1D4-E60E-097F-9DB209D70721}"/>
          </ac:spMkLst>
        </pc:spChg>
        <pc:spChg chg="add mod">
          <ac:chgData name="孝次 根岸" userId="5e2f6f487b273f0e" providerId="LiveId" clId="{E23FF0DB-100F-445B-BFBD-36F24F06B416}" dt="2023-03-09T12:22:21.184" v="6276"/>
          <ac:spMkLst>
            <pc:docMk/>
            <pc:sldMk cId="677210471" sldId="257"/>
            <ac:spMk id="99" creationId="{E44779D5-D965-0DAA-7781-B05827A949FC}"/>
          </ac:spMkLst>
        </pc:spChg>
        <pc:spChg chg="add mod">
          <ac:chgData name="孝次 根岸" userId="5e2f6f487b273f0e" providerId="LiveId" clId="{E23FF0DB-100F-445B-BFBD-36F24F06B416}" dt="2023-03-09T12:22:21.184" v="6276"/>
          <ac:spMkLst>
            <pc:docMk/>
            <pc:sldMk cId="677210471" sldId="257"/>
            <ac:spMk id="100" creationId="{FEE399C9-2229-1635-7A59-614573003252}"/>
          </ac:spMkLst>
        </pc:spChg>
        <pc:spChg chg="add del mod">
          <ac:chgData name="孝次 根岸" userId="5e2f6f487b273f0e" providerId="LiveId" clId="{E23FF0DB-100F-445B-BFBD-36F24F06B416}" dt="2023-03-01T07:06:27.288" v="1320"/>
          <ac:spMkLst>
            <pc:docMk/>
            <pc:sldMk cId="677210471" sldId="257"/>
            <ac:spMk id="101" creationId="{3CADF71D-671F-C128-D53C-01BE97C90406}"/>
          </ac:spMkLst>
        </pc:spChg>
        <pc:spChg chg="mod">
          <ac:chgData name="孝次 根岸" userId="5e2f6f487b273f0e" providerId="LiveId" clId="{E23FF0DB-100F-445B-BFBD-36F24F06B416}" dt="2023-03-04T10:38:59.827" v="1670"/>
          <ac:spMkLst>
            <pc:docMk/>
            <pc:sldMk cId="677210471" sldId="257"/>
            <ac:spMk id="101" creationId="{49688F76-F202-FBE7-12BE-8AACAB765B74}"/>
          </ac:spMkLst>
        </pc:spChg>
        <pc:spChg chg="add mod">
          <ac:chgData name="孝次 根岸" userId="5e2f6f487b273f0e" providerId="LiveId" clId="{E23FF0DB-100F-445B-BFBD-36F24F06B416}" dt="2023-03-09T12:22:21.184" v="6276"/>
          <ac:spMkLst>
            <pc:docMk/>
            <pc:sldMk cId="677210471" sldId="257"/>
            <ac:spMk id="101" creationId="{F62A8655-BB0D-DE95-37F1-A19F4582E03B}"/>
          </ac:spMkLst>
        </pc:spChg>
        <pc:spChg chg="add mod">
          <ac:chgData name="孝次 根岸" userId="5e2f6f487b273f0e" providerId="LiveId" clId="{E23FF0DB-100F-445B-BFBD-36F24F06B416}" dt="2023-03-09T12:22:21.184" v="6276"/>
          <ac:spMkLst>
            <pc:docMk/>
            <pc:sldMk cId="677210471" sldId="257"/>
            <ac:spMk id="102" creationId="{61EEC390-AF25-DECF-E763-96EDCE79A93E}"/>
          </ac:spMkLst>
        </pc:spChg>
        <pc:spChg chg="add del mod">
          <ac:chgData name="孝次 根岸" userId="5e2f6f487b273f0e" providerId="LiveId" clId="{E23FF0DB-100F-445B-BFBD-36F24F06B416}" dt="2023-03-06T05:07:09.386" v="2202" actId="21"/>
          <ac:spMkLst>
            <pc:docMk/>
            <pc:sldMk cId="677210471" sldId="257"/>
            <ac:spMk id="102" creationId="{DF27CC7A-E145-E402-CFAB-2432A7572763}"/>
          </ac:spMkLst>
        </pc:spChg>
        <pc:spChg chg="add del mod">
          <ac:chgData name="孝次 根岸" userId="5e2f6f487b273f0e" providerId="LiveId" clId="{E23FF0DB-100F-445B-BFBD-36F24F06B416}" dt="2023-03-06T05:07:23.805" v="2206" actId="21"/>
          <ac:spMkLst>
            <pc:docMk/>
            <pc:sldMk cId="677210471" sldId="257"/>
            <ac:spMk id="103" creationId="{41B29373-4A0B-764D-1335-D28CD767CF7B}"/>
          </ac:spMkLst>
        </pc:spChg>
        <pc:spChg chg="add mod">
          <ac:chgData name="孝次 根岸" userId="5e2f6f487b273f0e" providerId="LiveId" clId="{E23FF0DB-100F-445B-BFBD-36F24F06B416}" dt="2023-03-09T12:22:21.184" v="6276"/>
          <ac:spMkLst>
            <pc:docMk/>
            <pc:sldMk cId="677210471" sldId="257"/>
            <ac:spMk id="103" creationId="{73642007-CDB7-F543-1148-ADA22C138F54}"/>
          </ac:spMkLst>
        </pc:spChg>
        <pc:spChg chg="add del mod">
          <ac:chgData name="孝次 根岸" userId="5e2f6f487b273f0e" providerId="LiveId" clId="{E23FF0DB-100F-445B-BFBD-36F24F06B416}" dt="2023-03-06T05:07:23.805" v="2206" actId="21"/>
          <ac:spMkLst>
            <pc:docMk/>
            <pc:sldMk cId="677210471" sldId="257"/>
            <ac:spMk id="104" creationId="{95F19982-1378-175F-818E-E61BD137A803}"/>
          </ac:spMkLst>
        </pc:spChg>
        <pc:spChg chg="add mod">
          <ac:chgData name="孝次 根岸" userId="5e2f6f487b273f0e" providerId="LiveId" clId="{E23FF0DB-100F-445B-BFBD-36F24F06B416}" dt="2023-03-09T12:22:21.184" v="6276"/>
          <ac:spMkLst>
            <pc:docMk/>
            <pc:sldMk cId="677210471" sldId="257"/>
            <ac:spMk id="104" creationId="{B4D79008-AACC-5CD9-2926-284E40AEA0BE}"/>
          </ac:spMkLst>
        </pc:spChg>
        <pc:spChg chg="add del mod">
          <ac:chgData name="孝次 根岸" userId="5e2f6f487b273f0e" providerId="LiveId" clId="{E23FF0DB-100F-445B-BFBD-36F24F06B416}" dt="2023-03-06T05:07:14.764" v="2204" actId="21"/>
          <ac:spMkLst>
            <pc:docMk/>
            <pc:sldMk cId="677210471" sldId="257"/>
            <ac:spMk id="105" creationId="{5B52948E-EB2A-B775-B581-6D7F4B08AAC0}"/>
          </ac:spMkLst>
        </pc:spChg>
        <pc:spChg chg="add mod">
          <ac:chgData name="孝次 根岸" userId="5e2f6f487b273f0e" providerId="LiveId" clId="{E23FF0DB-100F-445B-BFBD-36F24F06B416}" dt="2023-03-09T12:22:21.184" v="6276"/>
          <ac:spMkLst>
            <pc:docMk/>
            <pc:sldMk cId="677210471" sldId="257"/>
            <ac:spMk id="105" creationId="{FB6FD365-91D3-070B-482A-78004D06A9E8}"/>
          </ac:spMkLst>
        </pc:spChg>
        <pc:spChg chg="add mod">
          <ac:chgData name="孝次 根岸" userId="5e2f6f487b273f0e" providerId="LiveId" clId="{E23FF0DB-100F-445B-BFBD-36F24F06B416}" dt="2023-03-09T12:22:21.184" v="6276"/>
          <ac:spMkLst>
            <pc:docMk/>
            <pc:sldMk cId="677210471" sldId="257"/>
            <ac:spMk id="106" creationId="{D009EB11-72AA-2D61-AD4B-6CDC7A64705B}"/>
          </ac:spMkLst>
        </pc:spChg>
        <pc:spChg chg="mod">
          <ac:chgData name="孝次 根岸" userId="5e2f6f487b273f0e" providerId="LiveId" clId="{E23FF0DB-100F-445B-BFBD-36F24F06B416}" dt="2023-03-04T10:38:59.827" v="1670"/>
          <ac:spMkLst>
            <pc:docMk/>
            <pc:sldMk cId="677210471" sldId="257"/>
            <ac:spMk id="107" creationId="{975A9146-D9C0-05DD-DA27-FB7E9124AD35}"/>
          </ac:spMkLst>
        </pc:spChg>
        <pc:spChg chg="add mod">
          <ac:chgData name="孝次 根岸" userId="5e2f6f487b273f0e" providerId="LiveId" clId="{E23FF0DB-100F-445B-BFBD-36F24F06B416}" dt="2023-03-09T12:22:21.184" v="6276"/>
          <ac:spMkLst>
            <pc:docMk/>
            <pc:sldMk cId="677210471" sldId="257"/>
            <ac:spMk id="107" creationId="{F101D8F8-B8D6-5A10-074E-6A8845325FDF}"/>
          </ac:spMkLst>
        </pc:spChg>
        <pc:spChg chg="mod">
          <ac:chgData name="孝次 根岸" userId="5e2f6f487b273f0e" providerId="LiveId" clId="{E23FF0DB-100F-445B-BFBD-36F24F06B416}" dt="2023-03-04T10:38:59.827" v="1670"/>
          <ac:spMkLst>
            <pc:docMk/>
            <pc:sldMk cId="677210471" sldId="257"/>
            <ac:spMk id="108" creationId="{11DF0BDF-814A-EF8F-38C1-93ACEDDB240D}"/>
          </ac:spMkLst>
        </pc:spChg>
        <pc:spChg chg="add mod">
          <ac:chgData name="孝次 根岸" userId="5e2f6f487b273f0e" providerId="LiveId" clId="{E23FF0DB-100F-445B-BFBD-36F24F06B416}" dt="2023-03-09T12:22:21.184" v="6276"/>
          <ac:spMkLst>
            <pc:docMk/>
            <pc:sldMk cId="677210471" sldId="257"/>
            <ac:spMk id="108" creationId="{24E13D73-A22D-64D1-9E3F-C9D1481A57FF}"/>
          </ac:spMkLst>
        </pc:spChg>
        <pc:spChg chg="add mod">
          <ac:chgData name="孝次 根岸" userId="5e2f6f487b273f0e" providerId="LiveId" clId="{E23FF0DB-100F-445B-BFBD-36F24F06B416}" dt="2023-03-09T12:22:21.184" v="6276"/>
          <ac:spMkLst>
            <pc:docMk/>
            <pc:sldMk cId="677210471" sldId="257"/>
            <ac:spMk id="109" creationId="{FA18A1F6-B1B3-B98B-7A0E-2E76C72C459E}"/>
          </ac:spMkLst>
        </pc:spChg>
        <pc:spChg chg="mod">
          <ac:chgData name="孝次 根岸" userId="5e2f6f487b273f0e" providerId="LiveId" clId="{E23FF0DB-100F-445B-BFBD-36F24F06B416}" dt="2023-03-04T10:38:59.827" v="1670"/>
          <ac:spMkLst>
            <pc:docMk/>
            <pc:sldMk cId="677210471" sldId="257"/>
            <ac:spMk id="110" creationId="{9B6A8B18-E62D-C6B5-EB78-7041C2C742A3}"/>
          </ac:spMkLst>
        </pc:spChg>
        <pc:spChg chg="add mod">
          <ac:chgData name="孝次 根岸" userId="5e2f6f487b273f0e" providerId="LiveId" clId="{E23FF0DB-100F-445B-BFBD-36F24F06B416}" dt="2023-03-09T12:22:21.184" v="6276"/>
          <ac:spMkLst>
            <pc:docMk/>
            <pc:sldMk cId="677210471" sldId="257"/>
            <ac:spMk id="110" creationId="{E1A40A79-0CD1-7B84-3F1C-B12F4FEBBF90}"/>
          </ac:spMkLst>
        </pc:spChg>
        <pc:spChg chg="mod">
          <ac:chgData name="孝次 根岸" userId="5e2f6f487b273f0e" providerId="LiveId" clId="{E23FF0DB-100F-445B-BFBD-36F24F06B416}" dt="2023-03-04T10:38:59.827" v="1670"/>
          <ac:spMkLst>
            <pc:docMk/>
            <pc:sldMk cId="677210471" sldId="257"/>
            <ac:spMk id="111" creationId="{3531351F-BEBA-6B6B-10B7-E87FFBDEF374}"/>
          </ac:spMkLst>
        </pc:spChg>
        <pc:spChg chg="add mod">
          <ac:chgData name="孝次 根岸" userId="5e2f6f487b273f0e" providerId="LiveId" clId="{E23FF0DB-100F-445B-BFBD-36F24F06B416}" dt="2023-03-09T12:22:21.184" v="6276"/>
          <ac:spMkLst>
            <pc:docMk/>
            <pc:sldMk cId="677210471" sldId="257"/>
            <ac:spMk id="111" creationId="{39C93A75-CE46-5954-0D69-945E41C50EFF}"/>
          </ac:spMkLst>
        </pc:spChg>
        <pc:spChg chg="add mod">
          <ac:chgData name="孝次 根岸" userId="5e2f6f487b273f0e" providerId="LiveId" clId="{E23FF0DB-100F-445B-BFBD-36F24F06B416}" dt="2023-03-09T12:22:21.184" v="6276"/>
          <ac:spMkLst>
            <pc:docMk/>
            <pc:sldMk cId="677210471" sldId="257"/>
            <ac:spMk id="112" creationId="{8EED55FF-2E9D-A4B4-264E-5A60CFF29E1C}"/>
          </ac:spMkLst>
        </pc:spChg>
        <pc:spChg chg="mod">
          <ac:chgData name="孝次 根岸" userId="5e2f6f487b273f0e" providerId="LiveId" clId="{E23FF0DB-100F-445B-BFBD-36F24F06B416}" dt="2023-03-04T10:38:59.827" v="1670"/>
          <ac:spMkLst>
            <pc:docMk/>
            <pc:sldMk cId="677210471" sldId="257"/>
            <ac:spMk id="112" creationId="{D266AA27-65F2-7BD0-BBD8-A79A8729E850}"/>
          </ac:spMkLst>
        </pc:spChg>
        <pc:spChg chg="add mod">
          <ac:chgData name="孝次 根岸" userId="5e2f6f487b273f0e" providerId="LiveId" clId="{E23FF0DB-100F-445B-BFBD-36F24F06B416}" dt="2023-03-09T12:22:21.184" v="6276"/>
          <ac:spMkLst>
            <pc:docMk/>
            <pc:sldMk cId="677210471" sldId="257"/>
            <ac:spMk id="114" creationId="{51791927-6BA7-E88D-1CA6-8E86E0D6DD81}"/>
          </ac:spMkLst>
        </pc:spChg>
        <pc:spChg chg="add mod">
          <ac:chgData name="孝次 根岸" userId="5e2f6f487b273f0e" providerId="LiveId" clId="{E23FF0DB-100F-445B-BFBD-36F24F06B416}" dt="2023-03-09T12:22:21.184" v="6276"/>
          <ac:spMkLst>
            <pc:docMk/>
            <pc:sldMk cId="677210471" sldId="257"/>
            <ac:spMk id="115" creationId="{501DCCFD-BDF3-9D62-B819-C17862D09E45}"/>
          </ac:spMkLst>
        </pc:spChg>
        <pc:spChg chg="mod">
          <ac:chgData name="孝次 根岸" userId="5e2f6f487b273f0e" providerId="LiveId" clId="{E23FF0DB-100F-445B-BFBD-36F24F06B416}" dt="2023-03-04T10:38:59.827" v="1670"/>
          <ac:spMkLst>
            <pc:docMk/>
            <pc:sldMk cId="677210471" sldId="257"/>
            <ac:spMk id="118" creationId="{E2DE26B4-B25B-B3CA-806A-2B88488BED79}"/>
          </ac:spMkLst>
        </pc:spChg>
        <pc:spChg chg="add mod">
          <ac:chgData name="孝次 根岸" userId="5e2f6f487b273f0e" providerId="LiveId" clId="{E23FF0DB-100F-445B-BFBD-36F24F06B416}" dt="2023-03-09T12:22:21.184" v="6276"/>
          <ac:spMkLst>
            <pc:docMk/>
            <pc:sldMk cId="677210471" sldId="257"/>
            <ac:spMk id="119" creationId="{4B895E85-BA4A-0FF6-EB89-26AE2B83CE3F}"/>
          </ac:spMkLst>
        </pc:spChg>
        <pc:spChg chg="mod">
          <ac:chgData name="孝次 根岸" userId="5e2f6f487b273f0e" providerId="LiveId" clId="{E23FF0DB-100F-445B-BFBD-36F24F06B416}" dt="2023-03-04T10:38:59.827" v="1670"/>
          <ac:spMkLst>
            <pc:docMk/>
            <pc:sldMk cId="677210471" sldId="257"/>
            <ac:spMk id="119" creationId="{7F06337D-4FBE-FFC1-7076-F06460D7EAD5}"/>
          </ac:spMkLst>
        </pc:spChg>
        <pc:spChg chg="add mod">
          <ac:chgData name="孝次 根岸" userId="5e2f6f487b273f0e" providerId="LiveId" clId="{E23FF0DB-100F-445B-BFBD-36F24F06B416}" dt="2023-03-09T12:22:21.184" v="6276"/>
          <ac:spMkLst>
            <pc:docMk/>
            <pc:sldMk cId="677210471" sldId="257"/>
            <ac:spMk id="120" creationId="{EF16E56C-2884-B018-0599-808585EF0BFF}"/>
          </ac:spMkLst>
        </pc:spChg>
        <pc:spChg chg="mod">
          <ac:chgData name="孝次 根岸" userId="5e2f6f487b273f0e" providerId="LiveId" clId="{E23FF0DB-100F-445B-BFBD-36F24F06B416}" dt="2023-03-04T10:38:59.827" v="1670"/>
          <ac:spMkLst>
            <pc:docMk/>
            <pc:sldMk cId="677210471" sldId="257"/>
            <ac:spMk id="120" creationId="{F112E268-4FAB-4247-2027-260567AB2BAE}"/>
          </ac:spMkLst>
        </pc:spChg>
        <pc:spChg chg="add mod">
          <ac:chgData name="孝次 根岸" userId="5e2f6f487b273f0e" providerId="LiveId" clId="{E23FF0DB-100F-445B-BFBD-36F24F06B416}" dt="2023-03-09T12:22:21.184" v="6276"/>
          <ac:spMkLst>
            <pc:docMk/>
            <pc:sldMk cId="677210471" sldId="257"/>
            <ac:spMk id="121" creationId="{26BA771C-E163-132F-B95C-E83659999F30}"/>
          </ac:spMkLst>
        </pc:spChg>
        <pc:spChg chg="add mod">
          <ac:chgData name="孝次 根岸" userId="5e2f6f487b273f0e" providerId="LiveId" clId="{E23FF0DB-100F-445B-BFBD-36F24F06B416}" dt="2023-03-09T12:22:21.184" v="6276"/>
          <ac:spMkLst>
            <pc:docMk/>
            <pc:sldMk cId="677210471" sldId="257"/>
            <ac:spMk id="122" creationId="{51AD9593-3B43-5D6C-E3DA-24995C87E15A}"/>
          </ac:spMkLst>
        </pc:spChg>
        <pc:spChg chg="add mod">
          <ac:chgData name="孝次 根岸" userId="5e2f6f487b273f0e" providerId="LiveId" clId="{E23FF0DB-100F-445B-BFBD-36F24F06B416}" dt="2023-03-09T12:22:21.184" v="6276"/>
          <ac:spMkLst>
            <pc:docMk/>
            <pc:sldMk cId="677210471" sldId="257"/>
            <ac:spMk id="125" creationId="{9CBFDE3D-81A8-30CD-001F-FB72259D3AA9}"/>
          </ac:spMkLst>
        </pc:spChg>
        <pc:spChg chg="add mod">
          <ac:chgData name="孝次 根岸" userId="5e2f6f487b273f0e" providerId="LiveId" clId="{E23FF0DB-100F-445B-BFBD-36F24F06B416}" dt="2023-03-09T12:22:21.184" v="6276"/>
          <ac:spMkLst>
            <pc:docMk/>
            <pc:sldMk cId="677210471" sldId="257"/>
            <ac:spMk id="126" creationId="{D3055386-BD57-4C66-38E2-C98AD5BF85BD}"/>
          </ac:spMkLst>
        </pc:spChg>
        <pc:spChg chg="mod">
          <ac:chgData name="孝次 根岸" userId="5e2f6f487b273f0e" providerId="LiveId" clId="{E23FF0DB-100F-445B-BFBD-36F24F06B416}" dt="2023-03-04T10:38:59.827" v="1670"/>
          <ac:spMkLst>
            <pc:docMk/>
            <pc:sldMk cId="677210471" sldId="257"/>
            <ac:spMk id="127" creationId="{5CC42B8E-38F1-54C3-9436-F7B62685044C}"/>
          </ac:spMkLst>
        </pc:spChg>
        <pc:spChg chg="add mod">
          <ac:chgData name="孝次 根岸" userId="5e2f6f487b273f0e" providerId="LiveId" clId="{E23FF0DB-100F-445B-BFBD-36F24F06B416}" dt="2023-03-09T12:22:21.184" v="6276"/>
          <ac:spMkLst>
            <pc:docMk/>
            <pc:sldMk cId="677210471" sldId="257"/>
            <ac:spMk id="127" creationId="{CDE71734-07DA-F535-784D-C1030226D728}"/>
          </ac:spMkLst>
        </pc:spChg>
        <pc:spChg chg="mod">
          <ac:chgData name="孝次 根岸" userId="5e2f6f487b273f0e" providerId="LiveId" clId="{E23FF0DB-100F-445B-BFBD-36F24F06B416}" dt="2023-03-04T10:38:59.827" v="1670"/>
          <ac:spMkLst>
            <pc:docMk/>
            <pc:sldMk cId="677210471" sldId="257"/>
            <ac:spMk id="128" creationId="{6207497F-8210-DE00-79DD-1654D10C6E95}"/>
          </ac:spMkLst>
        </pc:spChg>
        <pc:spChg chg="mod">
          <ac:chgData name="孝次 根岸" userId="5e2f6f487b273f0e" providerId="LiveId" clId="{E23FF0DB-100F-445B-BFBD-36F24F06B416}" dt="2023-03-04T10:38:59.827" v="1670"/>
          <ac:spMkLst>
            <pc:docMk/>
            <pc:sldMk cId="677210471" sldId="257"/>
            <ac:spMk id="129" creationId="{3A665FDA-F8FC-DFD6-3C76-B086B1DF7E94}"/>
          </ac:spMkLst>
        </pc:spChg>
        <pc:spChg chg="mod">
          <ac:chgData name="孝次 根岸" userId="5e2f6f487b273f0e" providerId="LiveId" clId="{E23FF0DB-100F-445B-BFBD-36F24F06B416}" dt="2023-03-04T10:38:59.827" v="1670"/>
          <ac:spMkLst>
            <pc:docMk/>
            <pc:sldMk cId="677210471" sldId="257"/>
            <ac:spMk id="132" creationId="{F637FB23-54E7-4F5F-8346-87A1C169CCBD}"/>
          </ac:spMkLst>
        </pc:spChg>
        <pc:spChg chg="mod">
          <ac:chgData name="孝次 根岸" userId="5e2f6f487b273f0e" providerId="LiveId" clId="{E23FF0DB-100F-445B-BFBD-36F24F06B416}" dt="2023-03-04T10:38:59.827" v="1670"/>
          <ac:spMkLst>
            <pc:docMk/>
            <pc:sldMk cId="677210471" sldId="257"/>
            <ac:spMk id="133" creationId="{52B81566-3C81-6EC8-6A7B-B732DD0A48C8}"/>
          </ac:spMkLst>
        </pc:spChg>
        <pc:spChg chg="mod">
          <ac:chgData name="孝次 根岸" userId="5e2f6f487b273f0e" providerId="LiveId" clId="{E23FF0DB-100F-445B-BFBD-36F24F06B416}" dt="2023-03-04T10:38:59.827" v="1670"/>
          <ac:spMkLst>
            <pc:docMk/>
            <pc:sldMk cId="677210471" sldId="257"/>
            <ac:spMk id="134" creationId="{A8ED7967-1091-3F81-83BB-B539C99F5E29}"/>
          </ac:spMkLst>
        </pc:spChg>
        <pc:spChg chg="mod">
          <ac:chgData name="孝次 根岸" userId="5e2f6f487b273f0e" providerId="LiveId" clId="{E23FF0DB-100F-445B-BFBD-36F24F06B416}" dt="2023-03-08T13:28:45.775" v="3450"/>
          <ac:spMkLst>
            <pc:docMk/>
            <pc:sldMk cId="677210471" sldId="257"/>
            <ac:spMk id="134" creationId="{B79C7E66-D830-EEF4-503C-8E196991DEA9}"/>
          </ac:spMkLst>
        </pc:spChg>
        <pc:spChg chg="mod">
          <ac:chgData name="孝次 根岸" userId="5e2f6f487b273f0e" providerId="LiveId" clId="{E23FF0DB-100F-445B-BFBD-36F24F06B416}" dt="2023-03-08T13:28:45.775" v="3450"/>
          <ac:spMkLst>
            <pc:docMk/>
            <pc:sldMk cId="677210471" sldId="257"/>
            <ac:spMk id="136" creationId="{C663FE37-2C76-539A-9A41-72CB4919C03D}"/>
          </ac:spMkLst>
        </pc:spChg>
        <pc:spChg chg="add mod">
          <ac:chgData name="孝次 根岸" userId="5e2f6f487b273f0e" providerId="LiveId" clId="{E23FF0DB-100F-445B-BFBD-36F24F06B416}" dt="2023-03-09T12:22:21.184" v="6276"/>
          <ac:spMkLst>
            <pc:docMk/>
            <pc:sldMk cId="677210471" sldId="257"/>
            <ac:spMk id="137" creationId="{5C362273-9A40-C9F3-60FD-3711AF1416DC}"/>
          </ac:spMkLst>
        </pc:spChg>
        <pc:spChg chg="add mod">
          <ac:chgData name="孝次 根岸" userId="5e2f6f487b273f0e" providerId="LiveId" clId="{E23FF0DB-100F-445B-BFBD-36F24F06B416}" dt="2023-03-09T12:22:21.184" v="6276"/>
          <ac:spMkLst>
            <pc:docMk/>
            <pc:sldMk cId="677210471" sldId="257"/>
            <ac:spMk id="138" creationId="{312CDB87-6980-378F-8E57-B873F701609D}"/>
          </ac:spMkLst>
        </pc:spChg>
        <pc:spChg chg="add del">
          <ac:chgData name="孝次 根岸" userId="5e2f6f487b273f0e" providerId="LiveId" clId="{E23FF0DB-100F-445B-BFBD-36F24F06B416}" dt="2023-03-08T13:29:30.983" v="3462" actId="11529"/>
          <ac:spMkLst>
            <pc:docMk/>
            <pc:sldMk cId="677210471" sldId="257"/>
            <ac:spMk id="139" creationId="{3FD3CEB8-C0BA-25A3-564D-8C46405620EA}"/>
          </ac:spMkLst>
        </pc:spChg>
        <pc:spChg chg="add mod">
          <ac:chgData name="孝次 根岸" userId="5e2f6f487b273f0e" providerId="LiveId" clId="{E23FF0DB-100F-445B-BFBD-36F24F06B416}" dt="2023-03-09T12:22:21.184" v="6276"/>
          <ac:spMkLst>
            <pc:docMk/>
            <pc:sldMk cId="677210471" sldId="257"/>
            <ac:spMk id="140" creationId="{4ACE21A0-265A-5199-416E-56038E51E1D4}"/>
          </ac:spMkLst>
        </pc:spChg>
        <pc:spChg chg="add mod">
          <ac:chgData name="孝次 根岸" userId="5e2f6f487b273f0e" providerId="LiveId" clId="{E23FF0DB-100F-445B-BFBD-36F24F06B416}" dt="2023-03-09T12:22:21.184" v="6276"/>
          <ac:spMkLst>
            <pc:docMk/>
            <pc:sldMk cId="677210471" sldId="257"/>
            <ac:spMk id="141" creationId="{0E32F0B5-E082-0A7C-6A43-FB85083A3A52}"/>
          </ac:spMkLst>
        </pc:spChg>
        <pc:spChg chg="add mod">
          <ac:chgData name="孝次 根岸" userId="5e2f6f487b273f0e" providerId="LiveId" clId="{E23FF0DB-100F-445B-BFBD-36F24F06B416}" dt="2023-03-09T12:22:21.184" v="6276"/>
          <ac:spMkLst>
            <pc:docMk/>
            <pc:sldMk cId="677210471" sldId="257"/>
            <ac:spMk id="142" creationId="{BA90EFA8-E9F5-21CA-853C-2457EA750AA4}"/>
          </ac:spMkLst>
        </pc:spChg>
        <pc:spChg chg="add mod">
          <ac:chgData name="孝次 根岸" userId="5e2f6f487b273f0e" providerId="LiveId" clId="{E23FF0DB-100F-445B-BFBD-36F24F06B416}" dt="2023-03-09T12:22:21.184" v="6276"/>
          <ac:spMkLst>
            <pc:docMk/>
            <pc:sldMk cId="677210471" sldId="257"/>
            <ac:spMk id="143" creationId="{0DC72725-AA9E-527E-AF72-C819100A1C46}"/>
          </ac:spMkLst>
        </pc:spChg>
        <pc:spChg chg="add mod">
          <ac:chgData name="孝次 根岸" userId="5e2f6f487b273f0e" providerId="LiveId" clId="{E23FF0DB-100F-445B-BFBD-36F24F06B416}" dt="2023-03-09T12:22:21.184" v="6276"/>
          <ac:spMkLst>
            <pc:docMk/>
            <pc:sldMk cId="677210471" sldId="257"/>
            <ac:spMk id="144" creationId="{C9E1254D-BCAC-AC5D-C8F4-A999DFC9EF2D}"/>
          </ac:spMkLst>
        </pc:spChg>
        <pc:grpChg chg="add mod">
          <ac:chgData name="孝次 根岸" userId="5e2f6f487b273f0e" providerId="LiveId" clId="{E23FF0DB-100F-445B-BFBD-36F24F06B416}" dt="2023-03-09T12:22:21.184" v="6276"/>
          <ac:grpSpMkLst>
            <pc:docMk/>
            <pc:sldMk cId="677210471" sldId="257"/>
            <ac:grpSpMk id="4" creationId="{B804EAA4-DE8F-368B-AC5D-9C04014D4496}"/>
          </ac:grpSpMkLst>
        </pc:grpChg>
        <pc:grpChg chg="add del mod">
          <ac:chgData name="孝次 根岸" userId="5e2f6f487b273f0e" providerId="LiveId" clId="{E23FF0DB-100F-445B-BFBD-36F24F06B416}" dt="2023-03-06T05:07:09.386" v="2202" actId="21"/>
          <ac:grpSpMkLst>
            <pc:docMk/>
            <pc:sldMk cId="677210471" sldId="257"/>
            <ac:grpSpMk id="9" creationId="{4F420069-A44C-D91C-EA2B-8485A27D2D30}"/>
          </ac:grpSpMkLst>
        </pc:grpChg>
        <pc:grpChg chg="mod">
          <ac:chgData name="孝次 根岸" userId="5e2f6f487b273f0e" providerId="LiveId" clId="{E23FF0DB-100F-445B-BFBD-36F24F06B416}" dt="2023-03-04T10:38:51.036" v="1668"/>
          <ac:grpSpMkLst>
            <pc:docMk/>
            <pc:sldMk cId="677210471" sldId="257"/>
            <ac:grpSpMk id="20" creationId="{5566DE83-8763-E5BD-5B89-97069166615D}"/>
          </ac:grpSpMkLst>
        </pc:grpChg>
        <pc:grpChg chg="add del mod">
          <ac:chgData name="孝次 根岸" userId="5e2f6f487b273f0e" providerId="LiveId" clId="{E23FF0DB-100F-445B-BFBD-36F24F06B416}" dt="2023-03-08T13:12:39.886" v="3286" actId="478"/>
          <ac:grpSpMkLst>
            <pc:docMk/>
            <pc:sldMk cId="677210471" sldId="257"/>
            <ac:grpSpMk id="20" creationId="{94A47204-79E4-ADDE-4672-8A5A04494450}"/>
          </ac:grpSpMkLst>
        </pc:grpChg>
        <pc:grpChg chg="add mod">
          <ac:chgData name="孝次 根岸" userId="5e2f6f487b273f0e" providerId="LiveId" clId="{E23FF0DB-100F-445B-BFBD-36F24F06B416}" dt="2023-03-09T12:22:21.184" v="6276"/>
          <ac:grpSpMkLst>
            <pc:docMk/>
            <pc:sldMk cId="677210471" sldId="257"/>
            <ac:grpSpMk id="32" creationId="{F57B4ACA-2691-80D0-FE1B-BC0538455C07}"/>
          </ac:grpSpMkLst>
        </pc:grpChg>
        <pc:grpChg chg="add mod">
          <ac:chgData name="孝次 根岸" userId="5e2f6f487b273f0e" providerId="LiveId" clId="{E23FF0DB-100F-445B-BFBD-36F24F06B416}" dt="2023-03-09T12:22:21.184" v="6276"/>
          <ac:grpSpMkLst>
            <pc:docMk/>
            <pc:sldMk cId="677210471" sldId="257"/>
            <ac:grpSpMk id="34" creationId="{8E3682AE-F4F3-16D1-13A8-3CBD9F20D681}"/>
          </ac:grpSpMkLst>
        </pc:grpChg>
        <pc:grpChg chg="add mod">
          <ac:chgData name="孝次 根岸" userId="5e2f6f487b273f0e" providerId="LiveId" clId="{E23FF0DB-100F-445B-BFBD-36F24F06B416}" dt="2023-03-09T12:22:21.184" v="6276"/>
          <ac:grpSpMkLst>
            <pc:docMk/>
            <pc:sldMk cId="677210471" sldId="257"/>
            <ac:grpSpMk id="35" creationId="{98DD07E2-580A-310F-1422-1817B5875B55}"/>
          </ac:grpSpMkLst>
        </pc:grpChg>
        <pc:grpChg chg="add mod">
          <ac:chgData name="孝次 根岸" userId="5e2f6f487b273f0e" providerId="LiveId" clId="{E23FF0DB-100F-445B-BFBD-36F24F06B416}" dt="2023-03-09T12:22:21.184" v="6276"/>
          <ac:grpSpMkLst>
            <pc:docMk/>
            <pc:sldMk cId="677210471" sldId="257"/>
            <ac:grpSpMk id="36" creationId="{2A3EC8AD-EB0E-A128-F23A-56930C44691F}"/>
          </ac:grpSpMkLst>
        </pc:grpChg>
        <pc:grpChg chg="add mod">
          <ac:chgData name="孝次 根岸" userId="5e2f6f487b273f0e" providerId="LiveId" clId="{E23FF0DB-100F-445B-BFBD-36F24F06B416}" dt="2023-03-09T12:22:21.184" v="6276"/>
          <ac:grpSpMkLst>
            <pc:docMk/>
            <pc:sldMk cId="677210471" sldId="257"/>
            <ac:grpSpMk id="37" creationId="{E3F78C11-DAA2-2331-A0A2-23F987335ECE}"/>
          </ac:grpSpMkLst>
        </pc:grpChg>
        <pc:grpChg chg="add mod">
          <ac:chgData name="孝次 根岸" userId="5e2f6f487b273f0e" providerId="LiveId" clId="{E23FF0DB-100F-445B-BFBD-36F24F06B416}" dt="2023-03-09T12:22:21.184" v="6276"/>
          <ac:grpSpMkLst>
            <pc:docMk/>
            <pc:sldMk cId="677210471" sldId="257"/>
            <ac:grpSpMk id="38" creationId="{1CFDEAAD-AFF6-2A90-AE17-9A36FD29F2BC}"/>
          </ac:grpSpMkLst>
        </pc:grpChg>
        <pc:grpChg chg="add del mod">
          <ac:chgData name="孝次 根岸" userId="5e2f6f487b273f0e" providerId="LiveId" clId="{E23FF0DB-100F-445B-BFBD-36F24F06B416}" dt="2023-03-08T13:12:42.172" v="3287" actId="478"/>
          <ac:grpSpMkLst>
            <pc:docMk/>
            <pc:sldMk cId="677210471" sldId="257"/>
            <ac:grpSpMk id="40" creationId="{1CB5204F-6BEF-D824-0650-DAF3BACE7D52}"/>
          </ac:grpSpMkLst>
        </pc:grpChg>
        <pc:grpChg chg="add del mod">
          <ac:chgData name="孝次 根岸" userId="5e2f6f487b273f0e" providerId="LiveId" clId="{E23FF0DB-100F-445B-BFBD-36F24F06B416}" dt="2023-03-01T06:24:20.955" v="544" actId="478"/>
          <ac:grpSpMkLst>
            <pc:docMk/>
            <pc:sldMk cId="677210471" sldId="257"/>
            <ac:grpSpMk id="42" creationId="{5DD09ECF-5140-83C5-D08D-6023FC884F9A}"/>
          </ac:grpSpMkLst>
        </pc:grpChg>
        <pc:grpChg chg="add mod">
          <ac:chgData name="孝次 根岸" userId="5e2f6f487b273f0e" providerId="LiveId" clId="{E23FF0DB-100F-445B-BFBD-36F24F06B416}" dt="2023-03-09T12:22:21.184" v="6276"/>
          <ac:grpSpMkLst>
            <pc:docMk/>
            <pc:sldMk cId="677210471" sldId="257"/>
            <ac:grpSpMk id="42" creationId="{873A009C-BA38-F2CB-2F1B-D3114F1B790C}"/>
          </ac:grpSpMkLst>
        </pc:grpChg>
        <pc:grpChg chg="mod">
          <ac:chgData name="孝次 根岸" userId="5e2f6f487b273f0e" providerId="LiveId" clId="{E23FF0DB-100F-445B-BFBD-36F24F06B416}" dt="2023-03-09T12:22:21.184" v="6276"/>
          <ac:grpSpMkLst>
            <pc:docMk/>
            <pc:sldMk cId="677210471" sldId="257"/>
            <ac:grpSpMk id="44" creationId="{78A8FEBC-9188-343B-FB27-765DF4700BF3}"/>
          </ac:grpSpMkLst>
        </pc:grpChg>
        <pc:grpChg chg="mod">
          <ac:chgData name="孝次 根岸" userId="5e2f6f487b273f0e" providerId="LiveId" clId="{E23FF0DB-100F-445B-BFBD-36F24F06B416}" dt="2023-03-04T10:38:51.036" v="1668"/>
          <ac:grpSpMkLst>
            <pc:docMk/>
            <pc:sldMk cId="677210471" sldId="257"/>
            <ac:grpSpMk id="46" creationId="{7013C1AF-3ADD-3FB9-0E14-71A5EC0015D8}"/>
          </ac:grpSpMkLst>
        </pc:grpChg>
        <pc:grpChg chg="add mod">
          <ac:chgData name="孝次 根岸" userId="5e2f6f487b273f0e" providerId="LiveId" clId="{E23FF0DB-100F-445B-BFBD-36F24F06B416}" dt="2023-03-09T12:22:21.184" v="6276"/>
          <ac:grpSpMkLst>
            <pc:docMk/>
            <pc:sldMk cId="677210471" sldId="257"/>
            <ac:grpSpMk id="48" creationId="{02428DB5-821A-65DE-6C86-45D802BA5716}"/>
          </ac:grpSpMkLst>
        </pc:grpChg>
        <pc:grpChg chg="add mod">
          <ac:chgData name="孝次 根岸" userId="5e2f6f487b273f0e" providerId="LiveId" clId="{E23FF0DB-100F-445B-BFBD-36F24F06B416}" dt="2023-03-09T12:22:21.184" v="6276"/>
          <ac:grpSpMkLst>
            <pc:docMk/>
            <pc:sldMk cId="677210471" sldId="257"/>
            <ac:grpSpMk id="53" creationId="{D7DB199E-5C89-557D-4E6A-6BFC8E069B3E}"/>
          </ac:grpSpMkLst>
        </pc:grpChg>
        <pc:grpChg chg="add mod">
          <ac:chgData name="孝次 根岸" userId="5e2f6f487b273f0e" providerId="LiveId" clId="{E23FF0DB-100F-445B-BFBD-36F24F06B416}" dt="2023-03-09T12:22:21.184" v="6276"/>
          <ac:grpSpMkLst>
            <pc:docMk/>
            <pc:sldMk cId="677210471" sldId="257"/>
            <ac:grpSpMk id="54" creationId="{4E4A76E6-CAFB-11A0-7511-2F8DCF426E40}"/>
          </ac:grpSpMkLst>
        </pc:grpChg>
        <pc:grpChg chg="add mod">
          <ac:chgData name="孝次 根岸" userId="5e2f6f487b273f0e" providerId="LiveId" clId="{E23FF0DB-100F-445B-BFBD-36F24F06B416}" dt="2023-03-09T12:22:21.184" v="6276"/>
          <ac:grpSpMkLst>
            <pc:docMk/>
            <pc:sldMk cId="677210471" sldId="257"/>
            <ac:grpSpMk id="61" creationId="{3804FE21-6A29-836A-DCB7-B953D2DFFDD0}"/>
          </ac:grpSpMkLst>
        </pc:grpChg>
        <pc:grpChg chg="add mod">
          <ac:chgData name="孝次 根岸" userId="5e2f6f487b273f0e" providerId="LiveId" clId="{E23FF0DB-100F-445B-BFBD-36F24F06B416}" dt="2023-03-09T12:22:21.184" v="6276"/>
          <ac:grpSpMkLst>
            <pc:docMk/>
            <pc:sldMk cId="677210471" sldId="257"/>
            <ac:grpSpMk id="62" creationId="{D24F78D8-ECE9-A94B-14B0-A4E17FD5D0C6}"/>
          </ac:grpSpMkLst>
        </pc:grpChg>
        <pc:grpChg chg="add mod">
          <ac:chgData name="孝次 根岸" userId="5e2f6f487b273f0e" providerId="LiveId" clId="{E23FF0DB-100F-445B-BFBD-36F24F06B416}" dt="2023-03-09T12:22:21.184" v="6276"/>
          <ac:grpSpMkLst>
            <pc:docMk/>
            <pc:sldMk cId="677210471" sldId="257"/>
            <ac:grpSpMk id="64" creationId="{825CAF4F-A5D3-A402-C72A-A733240ECF13}"/>
          </ac:grpSpMkLst>
        </pc:grpChg>
        <pc:grpChg chg="add mod">
          <ac:chgData name="孝次 根岸" userId="5e2f6f487b273f0e" providerId="LiveId" clId="{E23FF0DB-100F-445B-BFBD-36F24F06B416}" dt="2023-03-09T12:22:21.184" v="6276"/>
          <ac:grpSpMkLst>
            <pc:docMk/>
            <pc:sldMk cId="677210471" sldId="257"/>
            <ac:grpSpMk id="66" creationId="{DDC005C0-7E6F-22F1-5644-E575E74B9E1D}"/>
          </ac:grpSpMkLst>
        </pc:grpChg>
        <pc:grpChg chg="add mod">
          <ac:chgData name="孝次 根岸" userId="5e2f6f487b273f0e" providerId="LiveId" clId="{E23FF0DB-100F-445B-BFBD-36F24F06B416}" dt="2023-03-09T12:22:21.184" v="6276"/>
          <ac:grpSpMkLst>
            <pc:docMk/>
            <pc:sldMk cId="677210471" sldId="257"/>
            <ac:grpSpMk id="67" creationId="{E10655E2-319A-0791-178C-8AC8A455FB0A}"/>
          </ac:grpSpMkLst>
        </pc:grpChg>
        <pc:grpChg chg="add mod">
          <ac:chgData name="孝次 根岸" userId="5e2f6f487b273f0e" providerId="LiveId" clId="{E23FF0DB-100F-445B-BFBD-36F24F06B416}" dt="2023-03-09T12:22:21.184" v="6276"/>
          <ac:grpSpMkLst>
            <pc:docMk/>
            <pc:sldMk cId="677210471" sldId="257"/>
            <ac:grpSpMk id="69" creationId="{39152D82-EE47-0506-9D2E-9634B78BEC99}"/>
          </ac:grpSpMkLst>
        </pc:grpChg>
        <pc:grpChg chg="add mod">
          <ac:chgData name="孝次 根岸" userId="5e2f6f487b273f0e" providerId="LiveId" clId="{E23FF0DB-100F-445B-BFBD-36F24F06B416}" dt="2023-03-09T12:22:21.184" v="6276"/>
          <ac:grpSpMkLst>
            <pc:docMk/>
            <pc:sldMk cId="677210471" sldId="257"/>
            <ac:grpSpMk id="73" creationId="{8D5DC3EA-5F2D-291A-4A06-C9F3B6165A0B}"/>
          </ac:grpSpMkLst>
        </pc:grpChg>
        <pc:grpChg chg="add del mod">
          <ac:chgData name="孝次 根岸" userId="5e2f6f487b273f0e" providerId="LiveId" clId="{E23FF0DB-100F-445B-BFBD-36F24F06B416}" dt="2023-03-06T05:07:09.386" v="2202" actId="21"/>
          <ac:grpSpMkLst>
            <pc:docMk/>
            <pc:sldMk cId="677210471" sldId="257"/>
            <ac:grpSpMk id="80" creationId="{CC57CC7E-90FE-D358-835D-FCAAE8E8611D}"/>
          </ac:grpSpMkLst>
        </pc:grpChg>
        <pc:grpChg chg="add del mod">
          <ac:chgData name="孝次 根岸" userId="5e2f6f487b273f0e" providerId="LiveId" clId="{E23FF0DB-100F-445B-BFBD-36F24F06B416}" dt="2023-03-06T05:07:09.386" v="2202" actId="21"/>
          <ac:grpSpMkLst>
            <pc:docMk/>
            <pc:sldMk cId="677210471" sldId="257"/>
            <ac:grpSpMk id="94" creationId="{60278C7A-4BC8-69AE-67A0-9F442CD6A4B7}"/>
          </ac:grpSpMkLst>
        </pc:grpChg>
        <pc:grpChg chg="add mod">
          <ac:chgData name="孝次 根岸" userId="5e2f6f487b273f0e" providerId="LiveId" clId="{E23FF0DB-100F-445B-BFBD-36F24F06B416}" dt="2023-03-09T12:22:21.184" v="6276"/>
          <ac:grpSpMkLst>
            <pc:docMk/>
            <pc:sldMk cId="677210471" sldId="257"/>
            <ac:grpSpMk id="98" creationId="{8AFA4B19-223B-9C18-2349-C76C6813C3F4}"/>
          </ac:grpSpMkLst>
        </pc:grpChg>
        <pc:grpChg chg="add del mod">
          <ac:chgData name="孝次 根岸" userId="5e2f6f487b273f0e" providerId="LiveId" clId="{E23FF0DB-100F-445B-BFBD-36F24F06B416}" dt="2023-03-06T05:07:09.386" v="2202" actId="21"/>
          <ac:grpSpMkLst>
            <pc:docMk/>
            <pc:sldMk cId="677210471" sldId="257"/>
            <ac:grpSpMk id="109" creationId="{ACAFC4F4-2BAD-2673-960E-7C897889A3D8}"/>
          </ac:grpSpMkLst>
        </pc:grpChg>
        <pc:grpChg chg="add mod">
          <ac:chgData name="孝次 根岸" userId="5e2f6f487b273f0e" providerId="LiveId" clId="{E23FF0DB-100F-445B-BFBD-36F24F06B416}" dt="2023-03-09T12:22:21.184" v="6276"/>
          <ac:grpSpMkLst>
            <pc:docMk/>
            <pc:sldMk cId="677210471" sldId="257"/>
            <ac:grpSpMk id="113" creationId="{9B539B45-978F-2717-6466-91280F6D3BF9}"/>
          </ac:grpSpMkLst>
        </pc:grpChg>
        <pc:grpChg chg="add del mod">
          <ac:chgData name="孝次 根岸" userId="5e2f6f487b273f0e" providerId="LiveId" clId="{E23FF0DB-100F-445B-BFBD-36F24F06B416}" dt="2023-03-06T05:07:09.386" v="2202" actId="21"/>
          <ac:grpSpMkLst>
            <pc:docMk/>
            <pc:sldMk cId="677210471" sldId="257"/>
            <ac:grpSpMk id="116" creationId="{E121A2BA-EED9-5954-902E-913C43F2C700}"/>
          </ac:grpSpMkLst>
        </pc:grpChg>
        <pc:grpChg chg="mod">
          <ac:chgData name="孝次 根岸" userId="5e2f6f487b273f0e" providerId="LiveId" clId="{E23FF0DB-100F-445B-BFBD-36F24F06B416}" dt="2023-03-04T10:38:59.827" v="1670"/>
          <ac:grpSpMkLst>
            <pc:docMk/>
            <pc:sldMk cId="677210471" sldId="257"/>
            <ac:grpSpMk id="117" creationId="{4EF132C1-9C9D-BD3E-0456-0E2F955E0A35}"/>
          </ac:grpSpMkLst>
        </pc:grpChg>
        <pc:grpChg chg="add mod">
          <ac:chgData name="孝次 根岸" userId="5e2f6f487b273f0e" providerId="LiveId" clId="{E23FF0DB-100F-445B-BFBD-36F24F06B416}" dt="2023-03-09T12:22:21.184" v="6276"/>
          <ac:grpSpMkLst>
            <pc:docMk/>
            <pc:sldMk cId="677210471" sldId="257"/>
            <ac:grpSpMk id="118" creationId="{F3D09E56-C340-0BC3-15DA-34C78B8A600A}"/>
          </ac:grpSpMkLst>
        </pc:grpChg>
        <pc:grpChg chg="add mod">
          <ac:chgData name="孝次 根岸" userId="5e2f6f487b273f0e" providerId="LiveId" clId="{E23FF0DB-100F-445B-BFBD-36F24F06B416}" dt="2023-03-04T10:39:08.903" v="1673" actId="164"/>
          <ac:grpSpMkLst>
            <pc:docMk/>
            <pc:sldMk cId="677210471" sldId="257"/>
            <ac:grpSpMk id="125" creationId="{115B4350-0B2E-DDE2-5C25-32EDBCBA08D0}"/>
          </ac:grpSpMkLst>
        </pc:grpChg>
        <pc:grpChg chg="mod">
          <ac:chgData name="孝次 根岸" userId="5e2f6f487b273f0e" providerId="LiveId" clId="{E23FF0DB-100F-445B-BFBD-36F24F06B416}" dt="2023-03-04T10:38:59.827" v="1670"/>
          <ac:grpSpMkLst>
            <pc:docMk/>
            <pc:sldMk cId="677210471" sldId="257"/>
            <ac:grpSpMk id="126" creationId="{E592CF02-2810-1B0B-B9F8-A472CAF05CFD}"/>
          </ac:grpSpMkLst>
        </pc:grpChg>
        <pc:grpChg chg="add mod">
          <ac:chgData name="孝次 根岸" userId="5e2f6f487b273f0e" providerId="LiveId" clId="{E23FF0DB-100F-445B-BFBD-36F24F06B416}" dt="2023-03-09T12:22:21.184" v="6276"/>
          <ac:grpSpMkLst>
            <pc:docMk/>
            <pc:sldMk cId="677210471" sldId="257"/>
            <ac:grpSpMk id="128" creationId="{2DB7114F-CE95-17BD-5A1F-9E052A0AD81B}"/>
          </ac:grpSpMkLst>
        </pc:grpChg>
        <pc:grpChg chg="add mod">
          <ac:chgData name="孝次 根岸" userId="5e2f6f487b273f0e" providerId="LiveId" clId="{E23FF0DB-100F-445B-BFBD-36F24F06B416}" dt="2023-03-09T12:22:21.184" v="6276"/>
          <ac:grpSpMkLst>
            <pc:docMk/>
            <pc:sldMk cId="677210471" sldId="257"/>
            <ac:grpSpMk id="129" creationId="{6A5AB30A-828E-EAA8-C782-96470DE7552E}"/>
          </ac:grpSpMkLst>
        </pc:grpChg>
        <pc:grpChg chg="add del mod">
          <ac:chgData name="孝次 根岸" userId="5e2f6f487b273f0e" providerId="LiveId" clId="{E23FF0DB-100F-445B-BFBD-36F24F06B416}" dt="2023-03-08T13:28:46.730" v="3451"/>
          <ac:grpSpMkLst>
            <pc:docMk/>
            <pc:sldMk cId="677210471" sldId="257"/>
            <ac:grpSpMk id="130" creationId="{9664B407-E1D2-9B9D-BB08-1DEEF47CB729}"/>
          </ac:grpSpMkLst>
        </pc:grpChg>
        <pc:grpChg chg="mod">
          <ac:chgData name="孝次 根岸" userId="5e2f6f487b273f0e" providerId="LiveId" clId="{E23FF0DB-100F-445B-BFBD-36F24F06B416}" dt="2023-03-08T13:28:45.775" v="3450"/>
          <ac:grpSpMkLst>
            <pc:docMk/>
            <pc:sldMk cId="677210471" sldId="257"/>
            <ac:grpSpMk id="131" creationId="{2CEDB0EA-3F68-61E1-3EB7-06AA767A696A}"/>
          </ac:grpSpMkLst>
        </pc:grpChg>
        <pc:grpChg chg="add del mod">
          <ac:chgData name="孝次 根岸" userId="5e2f6f487b273f0e" providerId="LiveId" clId="{E23FF0DB-100F-445B-BFBD-36F24F06B416}" dt="2023-03-06T05:07:09.386" v="2202" actId="21"/>
          <ac:grpSpMkLst>
            <pc:docMk/>
            <pc:sldMk cId="677210471" sldId="257"/>
            <ac:grpSpMk id="131" creationId="{DEE9ACED-BC84-86DE-B0C8-105F274EE887}"/>
          </ac:grpSpMkLst>
        </pc:grpChg>
        <pc:grpChg chg="mod">
          <ac:chgData name="孝次 根岸" userId="5e2f6f487b273f0e" providerId="LiveId" clId="{E23FF0DB-100F-445B-BFBD-36F24F06B416}" dt="2023-03-08T13:28:45.775" v="3450"/>
          <ac:grpSpMkLst>
            <pc:docMk/>
            <pc:sldMk cId="677210471" sldId="257"/>
            <ac:grpSpMk id="133" creationId="{8404C912-52B8-8B26-C400-A1A43601E85D}"/>
          </ac:grpSpMkLst>
        </pc:grpChg>
        <pc:grpChg chg="add del mod">
          <ac:chgData name="孝次 根岸" userId="5e2f6f487b273f0e" providerId="LiveId" clId="{E23FF0DB-100F-445B-BFBD-36F24F06B416}" dt="2023-03-06T05:07:09.386" v="2202" actId="21"/>
          <ac:grpSpMkLst>
            <pc:docMk/>
            <pc:sldMk cId="677210471" sldId="257"/>
            <ac:grpSpMk id="136" creationId="{36D302EE-C402-2A0D-6230-FA20047F729F}"/>
          </ac:grpSpMkLst>
        </pc:grpChg>
        <pc:graphicFrameChg chg="add del mod">
          <ac:chgData name="孝次 根岸" userId="5e2f6f487b273f0e" providerId="LiveId" clId="{E23FF0DB-100F-445B-BFBD-36F24F06B416}" dt="2023-03-06T05:09:57.329" v="2212" actId="478"/>
          <ac:graphicFrameMkLst>
            <pc:docMk/>
            <pc:sldMk cId="677210471" sldId="257"/>
            <ac:graphicFrameMk id="2" creationId="{4105AF60-08D9-4510-F2B1-CB701217D5A5}"/>
          </ac:graphicFrameMkLst>
        </pc:graphicFrameChg>
        <pc:graphicFrameChg chg="add del mod">
          <ac:chgData name="孝次 根岸" userId="5e2f6f487b273f0e" providerId="LiveId" clId="{E23FF0DB-100F-445B-BFBD-36F24F06B416}" dt="2023-03-06T05:08:37.270" v="2210" actId="478"/>
          <ac:graphicFrameMkLst>
            <pc:docMk/>
            <pc:sldMk cId="677210471" sldId="257"/>
            <ac:graphicFrameMk id="2" creationId="{D01DAFC8-4021-AC96-B7EF-3EA8B079101D}"/>
          </ac:graphicFrameMkLst>
        </pc:graphicFrameChg>
        <pc:picChg chg="add mod modCrop">
          <ac:chgData name="孝次 根岸" userId="5e2f6f487b273f0e" providerId="LiveId" clId="{E23FF0DB-100F-445B-BFBD-36F24F06B416}" dt="2023-03-09T12:22:21.184" v="6276"/>
          <ac:picMkLst>
            <pc:docMk/>
            <pc:sldMk cId="677210471" sldId="257"/>
            <ac:picMk id="3" creationId="{A566FCDA-D104-49AE-003B-9E34B61973C5}"/>
          </ac:picMkLst>
        </pc:picChg>
        <pc:picChg chg="add mod">
          <ac:chgData name="孝次 根岸" userId="5e2f6f487b273f0e" providerId="LiveId" clId="{E23FF0DB-100F-445B-BFBD-36F24F06B416}" dt="2023-03-09T12:22:21.184" v="6276"/>
          <ac:picMkLst>
            <pc:docMk/>
            <pc:sldMk cId="677210471" sldId="257"/>
            <ac:picMk id="5" creationId="{FA0A76BF-722F-1C23-252D-A4DDD282291A}"/>
          </ac:picMkLst>
        </pc:picChg>
        <pc:picChg chg="add mod ord">
          <ac:chgData name="孝次 根岸" userId="5e2f6f487b273f0e" providerId="LiveId" clId="{E23FF0DB-100F-445B-BFBD-36F24F06B416}" dt="2023-03-09T12:22:21.184" v="6276"/>
          <ac:picMkLst>
            <pc:docMk/>
            <pc:sldMk cId="677210471" sldId="257"/>
            <ac:picMk id="7" creationId="{5685E340-55B6-868C-A63F-CDF80E793398}"/>
          </ac:picMkLst>
        </pc:picChg>
        <pc:picChg chg="add del mod">
          <ac:chgData name="孝次 根岸" userId="5e2f6f487b273f0e" providerId="LiveId" clId="{E23FF0DB-100F-445B-BFBD-36F24F06B416}" dt="2023-03-01T05:57:05.363" v="109"/>
          <ac:picMkLst>
            <pc:docMk/>
            <pc:sldMk cId="677210471" sldId="257"/>
            <ac:picMk id="9" creationId="{2E403A66-E1E9-4709-970A-9DB5AC10EE04}"/>
          </ac:picMkLst>
        </pc:picChg>
        <pc:picChg chg="add mod">
          <ac:chgData name="孝次 根岸" userId="5e2f6f487b273f0e" providerId="LiveId" clId="{E23FF0DB-100F-445B-BFBD-36F24F06B416}" dt="2023-03-09T12:22:21.184" v="6276"/>
          <ac:picMkLst>
            <pc:docMk/>
            <pc:sldMk cId="677210471" sldId="257"/>
            <ac:picMk id="9" creationId="{98C4B69F-51F4-1E8C-717B-8A50F650D962}"/>
          </ac:picMkLst>
        </pc:picChg>
        <pc:picChg chg="add del mod">
          <ac:chgData name="孝次 根岸" userId="5e2f6f487b273f0e" providerId="LiveId" clId="{E23FF0DB-100F-445B-BFBD-36F24F06B416}" dt="2023-03-06T05:10:59.235" v="2219" actId="478"/>
          <ac:picMkLst>
            <pc:docMk/>
            <pc:sldMk cId="677210471" sldId="257"/>
            <ac:picMk id="10" creationId="{B86D9ECC-2BD3-D3A0-C9E6-14CAD8802852}"/>
          </ac:picMkLst>
        </pc:picChg>
        <pc:picChg chg="add mod">
          <ac:chgData name="孝次 根岸" userId="5e2f6f487b273f0e" providerId="LiveId" clId="{E23FF0DB-100F-445B-BFBD-36F24F06B416}" dt="2023-03-09T12:22:21.184" v="6276"/>
          <ac:picMkLst>
            <pc:docMk/>
            <pc:sldMk cId="677210471" sldId="257"/>
            <ac:picMk id="11" creationId="{A5094C89-8B1D-30C3-B9AC-E1EB0D1223B8}"/>
          </ac:picMkLst>
        </pc:picChg>
        <pc:picChg chg="add del mod">
          <ac:chgData name="孝次 根岸" userId="5e2f6f487b273f0e" providerId="LiveId" clId="{E23FF0DB-100F-445B-BFBD-36F24F06B416}" dt="2023-03-08T13:12:39.886" v="3286" actId="478"/>
          <ac:picMkLst>
            <pc:docMk/>
            <pc:sldMk cId="677210471" sldId="257"/>
            <ac:picMk id="17" creationId="{79656FF7-B98C-7346-22F8-B945FE9E7D77}"/>
          </ac:picMkLst>
        </pc:picChg>
        <pc:picChg chg="add del mod modCrop">
          <ac:chgData name="孝次 根岸" userId="5e2f6f487b273f0e" providerId="LiveId" clId="{E23FF0DB-100F-445B-BFBD-36F24F06B416}" dt="2023-03-01T06:25:11.001" v="564" actId="478"/>
          <ac:picMkLst>
            <pc:docMk/>
            <pc:sldMk cId="677210471" sldId="257"/>
            <ac:picMk id="18" creationId="{94CF4CB7-E14A-ACD0-CF6C-5A7B44A203CC}"/>
          </ac:picMkLst>
        </pc:picChg>
        <pc:picChg chg="add mod">
          <ac:chgData name="孝次 根岸" userId="5e2f6f487b273f0e" providerId="LiveId" clId="{E23FF0DB-100F-445B-BFBD-36F24F06B416}" dt="2023-03-09T12:22:21.184" v="6276"/>
          <ac:picMkLst>
            <pc:docMk/>
            <pc:sldMk cId="677210471" sldId="257"/>
            <ac:picMk id="29" creationId="{88CE145C-B1F9-6DD6-0245-6B3D4FF9536E}"/>
          </ac:picMkLst>
        </pc:picChg>
        <pc:picChg chg="add mod modCrop">
          <ac:chgData name="孝次 根岸" userId="5e2f6f487b273f0e" providerId="LiveId" clId="{E23FF0DB-100F-445B-BFBD-36F24F06B416}" dt="2023-03-01T06:22:02.654" v="511" actId="164"/>
          <ac:picMkLst>
            <pc:docMk/>
            <pc:sldMk cId="677210471" sldId="257"/>
            <ac:picMk id="40" creationId="{5FAE2A81-4077-AF94-75D3-CABD83C19C40}"/>
          </ac:picMkLst>
        </pc:picChg>
        <pc:picChg chg="mod">
          <ac:chgData name="孝次 根岸" userId="5e2f6f487b273f0e" providerId="LiveId" clId="{E23FF0DB-100F-445B-BFBD-36F24F06B416}" dt="2023-03-04T10:38:51.036" v="1668"/>
          <ac:picMkLst>
            <pc:docMk/>
            <pc:sldMk cId="677210471" sldId="257"/>
            <ac:picMk id="40" creationId="{9EBCE878-2AD3-B7A3-6CC0-1094FC15FDEA}"/>
          </ac:picMkLst>
        </pc:picChg>
        <pc:picChg chg="add mod modCrop">
          <ac:chgData name="孝次 根岸" userId="5e2f6f487b273f0e" providerId="LiveId" clId="{E23FF0DB-100F-445B-BFBD-36F24F06B416}" dt="2023-03-01T06:22:02.654" v="511" actId="164"/>
          <ac:picMkLst>
            <pc:docMk/>
            <pc:sldMk cId="677210471" sldId="257"/>
            <ac:picMk id="41" creationId="{DEFB1BD8-C862-575C-9F8F-3ED96F510EF5}"/>
          </ac:picMkLst>
        </pc:picChg>
        <pc:picChg chg="mod">
          <ac:chgData name="孝次 根岸" userId="5e2f6f487b273f0e" providerId="LiveId" clId="{E23FF0DB-100F-445B-BFBD-36F24F06B416}" dt="2023-03-04T10:38:51.036" v="1668"/>
          <ac:picMkLst>
            <pc:docMk/>
            <pc:sldMk cId="677210471" sldId="257"/>
            <ac:picMk id="42" creationId="{0435135E-9786-F9CE-1D5F-1161CEF1D840}"/>
          </ac:picMkLst>
        </pc:picChg>
        <pc:picChg chg="mod">
          <ac:chgData name="孝次 根岸" userId="5e2f6f487b273f0e" providerId="LiveId" clId="{E23FF0DB-100F-445B-BFBD-36F24F06B416}" dt="2023-03-04T10:38:51.036" v="1668"/>
          <ac:picMkLst>
            <pc:docMk/>
            <pc:sldMk cId="677210471" sldId="257"/>
            <ac:picMk id="44" creationId="{F146C6F4-A9AD-4A8D-3906-8A80B6D88836}"/>
          </ac:picMkLst>
        </pc:picChg>
        <pc:picChg chg="add mod modCrop">
          <ac:chgData name="孝次 根岸" userId="5e2f6f487b273f0e" providerId="LiveId" clId="{E23FF0DB-100F-445B-BFBD-36F24F06B416}" dt="2023-03-09T12:22:21.184" v="6276"/>
          <ac:picMkLst>
            <pc:docMk/>
            <pc:sldMk cId="677210471" sldId="257"/>
            <ac:picMk id="45" creationId="{6321D139-7DCB-0DB6-3AD4-6FB92229390E}"/>
          </ac:picMkLst>
        </pc:picChg>
        <pc:picChg chg="add mod modCrop">
          <ac:chgData name="孝次 根岸" userId="5e2f6f487b273f0e" providerId="LiveId" clId="{E23FF0DB-100F-445B-BFBD-36F24F06B416}" dt="2023-03-09T12:22:21.184" v="6276"/>
          <ac:picMkLst>
            <pc:docMk/>
            <pc:sldMk cId="677210471" sldId="257"/>
            <ac:picMk id="47" creationId="{0D5A7600-6CF7-9163-7042-A2912488ACC7}"/>
          </ac:picMkLst>
        </pc:picChg>
        <pc:picChg chg="mod">
          <ac:chgData name="孝次 根岸" userId="5e2f6f487b273f0e" providerId="LiveId" clId="{E23FF0DB-100F-445B-BFBD-36F24F06B416}" dt="2023-03-09T12:22:21.184" v="6276"/>
          <ac:picMkLst>
            <pc:docMk/>
            <pc:sldMk cId="677210471" sldId="257"/>
            <ac:picMk id="50" creationId="{763C106C-DE43-2513-5A0A-B6D01961741F}"/>
          </ac:picMkLst>
        </pc:picChg>
        <pc:picChg chg="add mod modCrop">
          <ac:chgData name="孝次 根岸" userId="5e2f6f487b273f0e" providerId="LiveId" clId="{E23FF0DB-100F-445B-BFBD-36F24F06B416}" dt="2023-03-09T12:22:21.184" v="6276"/>
          <ac:picMkLst>
            <pc:docMk/>
            <pc:sldMk cId="677210471" sldId="257"/>
            <ac:picMk id="51" creationId="{F4588A1D-0C77-B3E0-EFB7-37F973A604CA}"/>
          </ac:picMkLst>
        </pc:picChg>
        <pc:picChg chg="mod">
          <ac:chgData name="孝次 根岸" userId="5e2f6f487b273f0e" providerId="LiveId" clId="{E23FF0DB-100F-445B-BFBD-36F24F06B416}" dt="2023-03-04T10:38:59.827" v="1670"/>
          <ac:picMkLst>
            <pc:docMk/>
            <pc:sldMk cId="677210471" sldId="257"/>
            <ac:picMk id="84" creationId="{49BBE0A4-5753-79EE-DB4D-4951637A20EB}"/>
          </ac:picMkLst>
        </pc:picChg>
        <pc:picChg chg="add mod">
          <ac:chgData name="孝次 根岸" userId="5e2f6f487b273f0e" providerId="LiveId" clId="{E23FF0DB-100F-445B-BFBD-36F24F06B416}" dt="2023-03-09T12:22:21.184" v="6276"/>
          <ac:picMkLst>
            <pc:docMk/>
            <pc:sldMk cId="677210471" sldId="257"/>
            <ac:picMk id="88" creationId="{A2A7F694-49A0-8650-FF60-7E3DF4C5F669}"/>
          </ac:picMkLst>
        </pc:picChg>
        <pc:picChg chg="add del mod">
          <ac:chgData name="孝次 根岸" userId="5e2f6f487b273f0e" providerId="LiveId" clId="{E23FF0DB-100F-445B-BFBD-36F24F06B416}" dt="2023-03-01T07:06:46.052" v="1327" actId="21"/>
          <ac:picMkLst>
            <pc:docMk/>
            <pc:sldMk cId="677210471" sldId="257"/>
            <ac:picMk id="100" creationId="{28E7D426-0490-7D46-AA7C-39CF62F514C7}"/>
          </ac:picMkLst>
        </pc:picChg>
        <pc:picChg chg="mod">
          <ac:chgData name="孝次 根岸" userId="5e2f6f487b273f0e" providerId="LiveId" clId="{E23FF0DB-100F-445B-BFBD-36F24F06B416}" dt="2023-03-04T10:38:59.827" v="1670"/>
          <ac:picMkLst>
            <pc:docMk/>
            <pc:sldMk cId="677210471" sldId="257"/>
            <ac:picMk id="100" creationId="{E22DFAF6-0BA4-1EE3-7010-3D6B6B9611A2}"/>
          </ac:picMkLst>
        </pc:picChg>
        <pc:picChg chg="mod">
          <ac:chgData name="孝次 根岸" userId="5e2f6f487b273f0e" providerId="LiveId" clId="{E23FF0DB-100F-445B-BFBD-36F24F06B416}" dt="2023-03-04T10:38:59.827" v="1670"/>
          <ac:picMkLst>
            <pc:docMk/>
            <pc:sldMk cId="677210471" sldId="257"/>
            <ac:picMk id="113" creationId="{76A62613-36E3-2F3C-AEF9-D9DDABF07554}"/>
          </ac:picMkLst>
        </pc:picChg>
        <pc:picChg chg="mod">
          <ac:chgData name="孝次 根岸" userId="5e2f6f487b273f0e" providerId="LiveId" clId="{E23FF0DB-100F-445B-BFBD-36F24F06B416}" dt="2023-03-04T10:38:59.827" v="1670"/>
          <ac:picMkLst>
            <pc:docMk/>
            <pc:sldMk cId="677210471" sldId="257"/>
            <ac:picMk id="114" creationId="{39C1FB83-D194-4B61-0F3E-F65D833A103A}"/>
          </ac:picMkLst>
        </pc:picChg>
        <pc:picChg chg="mod">
          <ac:chgData name="孝次 根岸" userId="5e2f6f487b273f0e" providerId="LiveId" clId="{E23FF0DB-100F-445B-BFBD-36F24F06B416}" dt="2023-03-04T10:38:59.827" v="1670"/>
          <ac:picMkLst>
            <pc:docMk/>
            <pc:sldMk cId="677210471" sldId="257"/>
            <ac:picMk id="115" creationId="{34171F23-1196-5A99-4641-4037E10E4A7B}"/>
          </ac:picMkLst>
        </pc:picChg>
        <pc:picChg chg="add mod">
          <ac:chgData name="孝次 根岸" userId="5e2f6f487b273f0e" providerId="LiveId" clId="{E23FF0DB-100F-445B-BFBD-36F24F06B416}" dt="2023-03-09T12:22:21.184" v="6276"/>
          <ac:picMkLst>
            <pc:docMk/>
            <pc:sldMk cId="677210471" sldId="257"/>
            <ac:picMk id="117" creationId="{8129F16C-1A54-5357-9D78-F6621B307C37}"/>
          </ac:picMkLst>
        </pc:picChg>
        <pc:picChg chg="mod">
          <ac:chgData name="孝次 根岸" userId="5e2f6f487b273f0e" providerId="LiveId" clId="{E23FF0DB-100F-445B-BFBD-36F24F06B416}" dt="2023-03-04T10:38:59.827" v="1670"/>
          <ac:picMkLst>
            <pc:docMk/>
            <pc:sldMk cId="677210471" sldId="257"/>
            <ac:picMk id="121" creationId="{EFF55FB6-182C-767C-79A0-FBE7BF946E21}"/>
          </ac:picMkLst>
        </pc:picChg>
        <pc:picChg chg="mod">
          <ac:chgData name="孝次 根岸" userId="5e2f6f487b273f0e" providerId="LiveId" clId="{E23FF0DB-100F-445B-BFBD-36F24F06B416}" dt="2023-03-04T10:38:59.827" v="1670"/>
          <ac:picMkLst>
            <pc:docMk/>
            <pc:sldMk cId="677210471" sldId="257"/>
            <ac:picMk id="122" creationId="{AF76C89B-F270-FCB6-44B3-50925D26EA37}"/>
          </ac:picMkLst>
        </pc:picChg>
        <pc:picChg chg="mod">
          <ac:chgData name="孝次 根岸" userId="5e2f6f487b273f0e" providerId="LiveId" clId="{E23FF0DB-100F-445B-BFBD-36F24F06B416}" dt="2023-03-04T10:38:59.827" v="1670"/>
          <ac:picMkLst>
            <pc:docMk/>
            <pc:sldMk cId="677210471" sldId="257"/>
            <ac:picMk id="123" creationId="{32E932F8-4A88-40B1-1ADD-C7CFC99B77B1}"/>
          </ac:picMkLst>
        </pc:picChg>
        <pc:picChg chg="add mod modCrop">
          <ac:chgData name="孝次 根岸" userId="5e2f6f487b273f0e" providerId="LiveId" clId="{E23FF0DB-100F-445B-BFBD-36F24F06B416}" dt="2023-03-09T12:22:21.184" v="6276"/>
          <ac:picMkLst>
            <pc:docMk/>
            <pc:sldMk cId="677210471" sldId="257"/>
            <ac:picMk id="124" creationId="{47D0C52B-4CA3-6630-093E-C6B6BE81DC8F}"/>
          </ac:picMkLst>
        </pc:picChg>
        <pc:picChg chg="mod">
          <ac:chgData name="孝次 根岸" userId="5e2f6f487b273f0e" providerId="LiveId" clId="{E23FF0DB-100F-445B-BFBD-36F24F06B416}" dt="2023-03-04T10:38:59.827" v="1670"/>
          <ac:picMkLst>
            <pc:docMk/>
            <pc:sldMk cId="677210471" sldId="257"/>
            <ac:picMk id="124" creationId="{FB71D163-1CBC-0457-18C7-FD98E82CC409}"/>
          </ac:picMkLst>
        </pc:picChg>
        <pc:picChg chg="mod">
          <ac:chgData name="孝次 根岸" userId="5e2f6f487b273f0e" providerId="LiveId" clId="{E23FF0DB-100F-445B-BFBD-36F24F06B416}" dt="2023-03-04T10:38:59.827" v="1670"/>
          <ac:picMkLst>
            <pc:docMk/>
            <pc:sldMk cId="677210471" sldId="257"/>
            <ac:picMk id="130" creationId="{7410EFD0-2325-2C98-CD3C-C0D22EA5C74B}"/>
          </ac:picMkLst>
        </pc:picChg>
        <pc:picChg chg="mod">
          <ac:chgData name="孝次 根岸" userId="5e2f6f487b273f0e" providerId="LiveId" clId="{E23FF0DB-100F-445B-BFBD-36F24F06B416}" dt="2023-03-08T13:28:45.775" v="3450"/>
          <ac:picMkLst>
            <pc:docMk/>
            <pc:sldMk cId="677210471" sldId="257"/>
            <ac:picMk id="132" creationId="{DE6BBA3C-BF9F-9461-7FBE-B974F0D98E87}"/>
          </ac:picMkLst>
        </pc:picChg>
        <pc:picChg chg="mod">
          <ac:chgData name="孝次 根岸" userId="5e2f6f487b273f0e" providerId="LiveId" clId="{E23FF0DB-100F-445B-BFBD-36F24F06B416}" dt="2023-03-08T13:28:45.775" v="3450"/>
          <ac:picMkLst>
            <pc:docMk/>
            <pc:sldMk cId="677210471" sldId="257"/>
            <ac:picMk id="135" creationId="{E68DCFD2-4611-4288-CF8D-49EFEB126498}"/>
          </ac:picMkLst>
        </pc:picChg>
        <pc:picChg chg="add mod">
          <ac:chgData name="孝次 根岸" userId="5e2f6f487b273f0e" providerId="LiveId" clId="{E23FF0DB-100F-445B-BFBD-36F24F06B416}" dt="2023-03-04T10:39:08.903" v="1673" actId="164"/>
          <ac:picMkLst>
            <pc:docMk/>
            <pc:sldMk cId="677210471" sldId="257"/>
            <ac:picMk id="135" creationId="{EB5F569D-E50E-050C-AA4A-5775311AC71B}"/>
          </ac:picMkLst>
        </pc:picChg>
        <pc:cxnChg chg="add del mod">
          <ac:chgData name="孝次 根岸" userId="5e2f6f487b273f0e" providerId="LiveId" clId="{E23FF0DB-100F-445B-BFBD-36F24F06B416}" dt="2023-03-06T05:07:23.805" v="2206" actId="21"/>
          <ac:cxnSpMkLst>
            <pc:docMk/>
            <pc:sldMk cId="677210471" sldId="257"/>
            <ac:cxnSpMk id="106" creationId="{8F000E5B-F147-EB59-6C13-66C4B3F7157D}"/>
          </ac:cxnSpMkLst>
        </pc:cxnChg>
      </pc:sldChg>
      <pc:sldChg chg="addSp delSp modSp new mod">
        <pc:chgData name="孝次 根岸" userId="5e2f6f487b273f0e" providerId="LiveId" clId="{E23FF0DB-100F-445B-BFBD-36F24F06B416}" dt="2023-03-09T12:22:21.184" v="6276"/>
        <pc:sldMkLst>
          <pc:docMk/>
          <pc:sldMk cId="174346724" sldId="258"/>
        </pc:sldMkLst>
        <pc:spChg chg="del">
          <ac:chgData name="孝次 根岸" userId="5e2f6f487b273f0e" providerId="LiveId" clId="{E23FF0DB-100F-445B-BFBD-36F24F06B416}" dt="2023-03-08T13:36:34.863" v="3566" actId="478"/>
          <ac:spMkLst>
            <pc:docMk/>
            <pc:sldMk cId="174346724" sldId="258"/>
            <ac:spMk id="2" creationId="{EBA056BE-233D-31DC-ED40-FA9807700169}"/>
          </ac:spMkLst>
        </pc:spChg>
        <pc:spChg chg="del">
          <ac:chgData name="孝次 根岸" userId="5e2f6f487b273f0e" providerId="LiveId" clId="{E23FF0DB-100F-445B-BFBD-36F24F06B416}" dt="2023-03-08T13:36:33.615" v="3565" actId="478"/>
          <ac:spMkLst>
            <pc:docMk/>
            <pc:sldMk cId="174346724" sldId="258"/>
            <ac:spMk id="3" creationId="{18CDDB60-E49B-1EBD-A88B-9CA4045B803F}"/>
          </ac:spMkLst>
        </pc:spChg>
        <pc:spChg chg="add mod">
          <ac:chgData name="孝次 根岸" userId="5e2f6f487b273f0e" providerId="LiveId" clId="{E23FF0DB-100F-445B-BFBD-36F24F06B416}" dt="2023-03-09T12:22:21.184" v="6276"/>
          <ac:spMkLst>
            <pc:docMk/>
            <pc:sldMk cId="174346724" sldId="258"/>
            <ac:spMk id="4" creationId="{02A37588-0751-547A-64A9-D8D90BC16CF2}"/>
          </ac:spMkLst>
        </pc:spChg>
        <pc:spChg chg="mod">
          <ac:chgData name="孝次 根岸" userId="5e2f6f487b273f0e" providerId="LiveId" clId="{E23FF0DB-100F-445B-BFBD-36F24F06B416}" dt="2023-03-09T12:22:21.184" v="6276"/>
          <ac:spMkLst>
            <pc:docMk/>
            <pc:sldMk cId="174346724" sldId="258"/>
            <ac:spMk id="6" creationId="{043944A3-17E3-0939-7228-8619D41759E9}"/>
          </ac:spMkLst>
        </pc:spChg>
        <pc:spChg chg="mod">
          <ac:chgData name="孝次 根岸" userId="5e2f6f487b273f0e" providerId="LiveId" clId="{E23FF0DB-100F-445B-BFBD-36F24F06B416}" dt="2023-03-09T12:22:21.184" v="6276"/>
          <ac:spMkLst>
            <pc:docMk/>
            <pc:sldMk cId="174346724" sldId="258"/>
            <ac:spMk id="7" creationId="{E6CEDC9E-4C4C-55F4-0A46-87068A52B614}"/>
          </ac:spMkLst>
        </pc:spChg>
        <pc:spChg chg="mod">
          <ac:chgData name="孝次 根岸" userId="5e2f6f487b273f0e" providerId="LiveId" clId="{E23FF0DB-100F-445B-BFBD-36F24F06B416}" dt="2023-03-09T12:22:21.184" v="6276"/>
          <ac:spMkLst>
            <pc:docMk/>
            <pc:sldMk cId="174346724" sldId="258"/>
            <ac:spMk id="8" creationId="{6DBEA56C-CA76-FBA7-31C4-364D4935ACE2}"/>
          </ac:spMkLst>
        </pc:spChg>
        <pc:spChg chg="mod">
          <ac:chgData name="孝次 根岸" userId="5e2f6f487b273f0e" providerId="LiveId" clId="{E23FF0DB-100F-445B-BFBD-36F24F06B416}" dt="2023-03-09T12:22:21.184" v="6276"/>
          <ac:spMkLst>
            <pc:docMk/>
            <pc:sldMk cId="174346724" sldId="258"/>
            <ac:spMk id="10" creationId="{CEB88C25-3AC3-93FC-18D7-F66D895DC727}"/>
          </ac:spMkLst>
        </pc:spChg>
        <pc:spChg chg="mod">
          <ac:chgData name="孝次 根岸" userId="5e2f6f487b273f0e" providerId="LiveId" clId="{E23FF0DB-100F-445B-BFBD-36F24F06B416}" dt="2023-03-09T12:22:21.184" v="6276"/>
          <ac:spMkLst>
            <pc:docMk/>
            <pc:sldMk cId="174346724" sldId="258"/>
            <ac:spMk id="12" creationId="{99A7B699-838C-08DE-B45A-9A57A7FF6796}"/>
          </ac:spMkLst>
        </pc:spChg>
        <pc:spChg chg="mod">
          <ac:chgData name="孝次 根岸" userId="5e2f6f487b273f0e" providerId="LiveId" clId="{E23FF0DB-100F-445B-BFBD-36F24F06B416}" dt="2023-03-09T12:22:21.184" v="6276"/>
          <ac:spMkLst>
            <pc:docMk/>
            <pc:sldMk cId="174346724" sldId="258"/>
            <ac:spMk id="16" creationId="{50E1E390-CD1A-79DB-E05F-EA349BE4BF8E}"/>
          </ac:spMkLst>
        </pc:spChg>
        <pc:spChg chg="mod">
          <ac:chgData name="孝次 根岸" userId="5e2f6f487b273f0e" providerId="LiveId" clId="{E23FF0DB-100F-445B-BFBD-36F24F06B416}" dt="2023-03-09T12:22:21.184" v="6276"/>
          <ac:spMkLst>
            <pc:docMk/>
            <pc:sldMk cId="174346724" sldId="258"/>
            <ac:spMk id="17" creationId="{77642E56-95C5-EE32-3345-0AAE68427B9B}"/>
          </ac:spMkLst>
        </pc:spChg>
        <pc:spChg chg="mod">
          <ac:chgData name="孝次 根岸" userId="5e2f6f487b273f0e" providerId="LiveId" clId="{E23FF0DB-100F-445B-BFBD-36F24F06B416}" dt="2023-03-09T12:22:21.184" v="6276"/>
          <ac:spMkLst>
            <pc:docMk/>
            <pc:sldMk cId="174346724" sldId="258"/>
            <ac:spMk id="18" creationId="{4C386E16-1E2E-A71E-7A08-4B69CD714DB6}"/>
          </ac:spMkLst>
        </pc:spChg>
        <pc:spChg chg="mod">
          <ac:chgData name="孝次 根岸" userId="5e2f6f487b273f0e" providerId="LiveId" clId="{E23FF0DB-100F-445B-BFBD-36F24F06B416}" dt="2023-03-09T12:22:21.184" v="6276"/>
          <ac:spMkLst>
            <pc:docMk/>
            <pc:sldMk cId="174346724" sldId="258"/>
            <ac:spMk id="19" creationId="{49CDCFB0-1FBD-025E-9EA2-0DA94F41B247}"/>
          </ac:spMkLst>
        </pc:spChg>
        <pc:spChg chg="mod">
          <ac:chgData name="孝次 根岸" userId="5e2f6f487b273f0e" providerId="LiveId" clId="{E23FF0DB-100F-445B-BFBD-36F24F06B416}" dt="2023-03-09T12:22:21.184" v="6276"/>
          <ac:spMkLst>
            <pc:docMk/>
            <pc:sldMk cId="174346724" sldId="258"/>
            <ac:spMk id="22" creationId="{792EA54E-1208-138B-AB14-98DE6A0076AD}"/>
          </ac:spMkLst>
        </pc:spChg>
        <pc:spChg chg="mod">
          <ac:chgData name="孝次 根岸" userId="5e2f6f487b273f0e" providerId="LiveId" clId="{E23FF0DB-100F-445B-BFBD-36F24F06B416}" dt="2023-03-09T12:22:21.184" v="6276"/>
          <ac:spMkLst>
            <pc:docMk/>
            <pc:sldMk cId="174346724" sldId="258"/>
            <ac:spMk id="23" creationId="{BE65B88C-78EB-2800-485E-B6996B12AF32}"/>
          </ac:spMkLst>
        </pc:spChg>
        <pc:spChg chg="mod">
          <ac:chgData name="孝次 根岸" userId="5e2f6f487b273f0e" providerId="LiveId" clId="{E23FF0DB-100F-445B-BFBD-36F24F06B416}" dt="2023-03-09T12:22:21.184" v="6276"/>
          <ac:spMkLst>
            <pc:docMk/>
            <pc:sldMk cId="174346724" sldId="258"/>
            <ac:spMk id="24" creationId="{15956DEB-D897-ACDA-4ECD-9A7038CD7819}"/>
          </ac:spMkLst>
        </pc:spChg>
        <pc:spChg chg="mod">
          <ac:chgData name="孝次 根岸" userId="5e2f6f487b273f0e" providerId="LiveId" clId="{E23FF0DB-100F-445B-BFBD-36F24F06B416}" dt="2023-03-09T12:22:21.184" v="6276"/>
          <ac:spMkLst>
            <pc:docMk/>
            <pc:sldMk cId="174346724" sldId="258"/>
            <ac:spMk id="27" creationId="{ED12737F-9B7E-DBF2-3910-45476991D9BC}"/>
          </ac:spMkLst>
        </pc:spChg>
        <pc:spChg chg="mod">
          <ac:chgData name="孝次 根岸" userId="5e2f6f487b273f0e" providerId="LiveId" clId="{E23FF0DB-100F-445B-BFBD-36F24F06B416}" dt="2023-03-09T12:22:21.184" v="6276"/>
          <ac:spMkLst>
            <pc:docMk/>
            <pc:sldMk cId="174346724" sldId="258"/>
            <ac:spMk id="28" creationId="{F5193BAA-BD4F-2A99-2CF4-B966A6459A2D}"/>
          </ac:spMkLst>
        </pc:spChg>
        <pc:spChg chg="mod">
          <ac:chgData name="孝次 根岸" userId="5e2f6f487b273f0e" providerId="LiveId" clId="{E23FF0DB-100F-445B-BFBD-36F24F06B416}" dt="2023-03-09T12:22:21.184" v="6276"/>
          <ac:spMkLst>
            <pc:docMk/>
            <pc:sldMk cId="174346724" sldId="258"/>
            <ac:spMk id="29" creationId="{14001257-FDBB-03BF-C4F3-46FDFD3F2F2A}"/>
          </ac:spMkLst>
        </pc:spChg>
        <pc:spChg chg="mod">
          <ac:chgData name="孝次 根岸" userId="5e2f6f487b273f0e" providerId="LiveId" clId="{E23FF0DB-100F-445B-BFBD-36F24F06B416}" dt="2023-03-09T12:22:21.184" v="6276"/>
          <ac:spMkLst>
            <pc:docMk/>
            <pc:sldMk cId="174346724" sldId="258"/>
            <ac:spMk id="31" creationId="{BC6B3062-ECC6-9490-EA04-FF93E0CEF8E2}"/>
          </ac:spMkLst>
        </pc:spChg>
        <pc:spChg chg="mod">
          <ac:chgData name="孝次 根岸" userId="5e2f6f487b273f0e" providerId="LiveId" clId="{E23FF0DB-100F-445B-BFBD-36F24F06B416}" dt="2023-03-09T12:22:21.184" v="6276"/>
          <ac:spMkLst>
            <pc:docMk/>
            <pc:sldMk cId="174346724" sldId="258"/>
            <ac:spMk id="32" creationId="{80D71A9A-1F13-9AD7-32F8-C02FB632791B}"/>
          </ac:spMkLst>
        </pc:spChg>
        <pc:spChg chg="mod">
          <ac:chgData name="孝次 根岸" userId="5e2f6f487b273f0e" providerId="LiveId" clId="{E23FF0DB-100F-445B-BFBD-36F24F06B416}" dt="2023-03-09T12:22:21.184" v="6276"/>
          <ac:spMkLst>
            <pc:docMk/>
            <pc:sldMk cId="174346724" sldId="258"/>
            <ac:spMk id="33" creationId="{ECCD2030-3FD0-1215-5E75-7EDFC000947E}"/>
          </ac:spMkLst>
        </pc:spChg>
        <pc:spChg chg="mod">
          <ac:chgData name="孝次 根岸" userId="5e2f6f487b273f0e" providerId="LiveId" clId="{E23FF0DB-100F-445B-BFBD-36F24F06B416}" dt="2023-03-09T12:22:21.184" v="6276"/>
          <ac:spMkLst>
            <pc:docMk/>
            <pc:sldMk cId="174346724" sldId="258"/>
            <ac:spMk id="39" creationId="{9E8123F5-0BFA-9D91-2650-E01348C56C64}"/>
          </ac:spMkLst>
        </pc:spChg>
        <pc:spChg chg="mod">
          <ac:chgData name="孝次 根岸" userId="5e2f6f487b273f0e" providerId="LiveId" clId="{E23FF0DB-100F-445B-BFBD-36F24F06B416}" dt="2023-03-09T12:22:21.184" v="6276"/>
          <ac:spMkLst>
            <pc:docMk/>
            <pc:sldMk cId="174346724" sldId="258"/>
            <ac:spMk id="40" creationId="{C9F1C5B2-76EA-1F4C-6D74-20163A63A000}"/>
          </ac:spMkLst>
        </pc:spChg>
        <pc:spChg chg="mod">
          <ac:chgData name="孝次 根岸" userId="5e2f6f487b273f0e" providerId="LiveId" clId="{E23FF0DB-100F-445B-BFBD-36F24F06B416}" dt="2023-03-09T12:22:21.184" v="6276"/>
          <ac:spMkLst>
            <pc:docMk/>
            <pc:sldMk cId="174346724" sldId="258"/>
            <ac:spMk id="41" creationId="{7CF0BA63-CD25-D463-19F2-0FCB6E021C1F}"/>
          </ac:spMkLst>
        </pc:spChg>
        <pc:spChg chg="mod">
          <ac:chgData name="孝次 根岸" userId="5e2f6f487b273f0e" providerId="LiveId" clId="{E23FF0DB-100F-445B-BFBD-36F24F06B416}" dt="2023-03-09T12:22:21.184" v="6276"/>
          <ac:spMkLst>
            <pc:docMk/>
            <pc:sldMk cId="174346724" sldId="258"/>
            <ac:spMk id="47" creationId="{A619A2BB-D2F3-0918-1659-9E7E4E622E6F}"/>
          </ac:spMkLst>
        </pc:spChg>
        <pc:spChg chg="mod">
          <ac:chgData name="孝次 根岸" userId="5e2f6f487b273f0e" providerId="LiveId" clId="{E23FF0DB-100F-445B-BFBD-36F24F06B416}" dt="2023-03-09T12:22:21.184" v="6276"/>
          <ac:spMkLst>
            <pc:docMk/>
            <pc:sldMk cId="174346724" sldId="258"/>
            <ac:spMk id="48" creationId="{37AA7943-71F7-48C2-095F-56A31806A986}"/>
          </ac:spMkLst>
        </pc:spChg>
        <pc:spChg chg="mod">
          <ac:chgData name="孝次 根岸" userId="5e2f6f487b273f0e" providerId="LiveId" clId="{E23FF0DB-100F-445B-BFBD-36F24F06B416}" dt="2023-03-09T12:22:21.184" v="6276"/>
          <ac:spMkLst>
            <pc:docMk/>
            <pc:sldMk cId="174346724" sldId="258"/>
            <ac:spMk id="49" creationId="{5D9661EB-DECD-9F66-4EE6-5AB23D175C3B}"/>
          </ac:spMkLst>
        </pc:spChg>
        <pc:spChg chg="mod">
          <ac:chgData name="孝次 根岸" userId="5e2f6f487b273f0e" providerId="LiveId" clId="{E23FF0DB-100F-445B-BFBD-36F24F06B416}" dt="2023-03-09T12:22:21.184" v="6276"/>
          <ac:spMkLst>
            <pc:docMk/>
            <pc:sldMk cId="174346724" sldId="258"/>
            <ac:spMk id="54" creationId="{078DEB45-43F8-6404-F059-9E2AF620488B}"/>
          </ac:spMkLst>
        </pc:spChg>
        <pc:spChg chg="mod">
          <ac:chgData name="孝次 根岸" userId="5e2f6f487b273f0e" providerId="LiveId" clId="{E23FF0DB-100F-445B-BFBD-36F24F06B416}" dt="2023-03-09T12:22:21.184" v="6276"/>
          <ac:spMkLst>
            <pc:docMk/>
            <pc:sldMk cId="174346724" sldId="258"/>
            <ac:spMk id="55" creationId="{BCF5696B-84B6-3B7F-E18F-3A8B111D346E}"/>
          </ac:spMkLst>
        </pc:spChg>
        <pc:spChg chg="mod">
          <ac:chgData name="孝次 根岸" userId="5e2f6f487b273f0e" providerId="LiveId" clId="{E23FF0DB-100F-445B-BFBD-36F24F06B416}" dt="2023-03-09T12:22:21.184" v="6276"/>
          <ac:spMkLst>
            <pc:docMk/>
            <pc:sldMk cId="174346724" sldId="258"/>
            <ac:spMk id="56" creationId="{9BA01F1A-D893-9D22-AB9F-54EDF7480BE3}"/>
          </ac:spMkLst>
        </pc:spChg>
        <pc:spChg chg="add mod">
          <ac:chgData name="孝次 根岸" userId="5e2f6f487b273f0e" providerId="LiveId" clId="{E23FF0DB-100F-445B-BFBD-36F24F06B416}" dt="2023-03-09T12:22:21.184" v="6276"/>
          <ac:spMkLst>
            <pc:docMk/>
            <pc:sldMk cId="174346724" sldId="258"/>
            <ac:spMk id="58" creationId="{525C6CE3-4D37-1C5B-BEEF-4906A54E8A77}"/>
          </ac:spMkLst>
        </pc:spChg>
        <pc:spChg chg="add mod">
          <ac:chgData name="孝次 根岸" userId="5e2f6f487b273f0e" providerId="LiveId" clId="{E23FF0DB-100F-445B-BFBD-36F24F06B416}" dt="2023-03-09T12:22:21.184" v="6276"/>
          <ac:spMkLst>
            <pc:docMk/>
            <pc:sldMk cId="174346724" sldId="258"/>
            <ac:spMk id="59" creationId="{35E8DC59-1F78-B02E-85B8-5F7E2AB7447C}"/>
          </ac:spMkLst>
        </pc:spChg>
        <pc:spChg chg="add mod">
          <ac:chgData name="孝次 根岸" userId="5e2f6f487b273f0e" providerId="LiveId" clId="{E23FF0DB-100F-445B-BFBD-36F24F06B416}" dt="2023-03-09T12:22:21.184" v="6276"/>
          <ac:spMkLst>
            <pc:docMk/>
            <pc:sldMk cId="174346724" sldId="258"/>
            <ac:spMk id="60" creationId="{F3E4BDD8-00BA-5DAD-FF6C-31ABB6E850B2}"/>
          </ac:spMkLst>
        </pc:spChg>
        <pc:spChg chg="add mod">
          <ac:chgData name="孝次 根岸" userId="5e2f6f487b273f0e" providerId="LiveId" clId="{E23FF0DB-100F-445B-BFBD-36F24F06B416}" dt="2023-03-09T12:22:21.184" v="6276"/>
          <ac:spMkLst>
            <pc:docMk/>
            <pc:sldMk cId="174346724" sldId="258"/>
            <ac:spMk id="62" creationId="{2DBA4A62-7241-E9AC-B30C-E09DEF9393F8}"/>
          </ac:spMkLst>
        </pc:spChg>
        <pc:spChg chg="add del">
          <ac:chgData name="孝次 根岸" userId="5e2f6f487b273f0e" providerId="LiveId" clId="{E23FF0DB-100F-445B-BFBD-36F24F06B416}" dt="2023-03-08T13:37:18.901" v="3572" actId="478"/>
          <ac:spMkLst>
            <pc:docMk/>
            <pc:sldMk cId="174346724" sldId="258"/>
            <ac:spMk id="63" creationId="{3F543D68-2EF3-C944-C1BC-829B17D704A5}"/>
          </ac:spMkLst>
        </pc:spChg>
        <pc:spChg chg="add mod">
          <ac:chgData name="孝次 根岸" userId="5e2f6f487b273f0e" providerId="LiveId" clId="{E23FF0DB-100F-445B-BFBD-36F24F06B416}" dt="2023-03-09T12:22:21.184" v="6276"/>
          <ac:spMkLst>
            <pc:docMk/>
            <pc:sldMk cId="174346724" sldId="258"/>
            <ac:spMk id="64" creationId="{72170DCB-973D-C716-F2FA-F60215B60F85}"/>
          </ac:spMkLst>
        </pc:spChg>
        <pc:spChg chg="add del mod">
          <ac:chgData name="孝次 根岸" userId="5e2f6f487b273f0e" providerId="LiveId" clId="{E23FF0DB-100F-445B-BFBD-36F24F06B416}" dt="2023-03-08T13:39:17.896" v="3601" actId="478"/>
          <ac:spMkLst>
            <pc:docMk/>
            <pc:sldMk cId="174346724" sldId="258"/>
            <ac:spMk id="65" creationId="{A118C6FA-C905-2B9A-4044-F99C9BA33B2D}"/>
          </ac:spMkLst>
        </pc:spChg>
        <pc:spChg chg="add mod">
          <ac:chgData name="孝次 根岸" userId="5e2f6f487b273f0e" providerId="LiveId" clId="{E23FF0DB-100F-445B-BFBD-36F24F06B416}" dt="2023-03-09T12:22:21.184" v="6276"/>
          <ac:spMkLst>
            <pc:docMk/>
            <pc:sldMk cId="174346724" sldId="258"/>
            <ac:spMk id="66" creationId="{FB59FCA5-6D01-658F-664E-C1E8086BB70F}"/>
          </ac:spMkLst>
        </pc:spChg>
        <pc:spChg chg="add del mod">
          <ac:chgData name="孝次 根岸" userId="5e2f6f487b273f0e" providerId="LiveId" clId="{E23FF0DB-100F-445B-BFBD-36F24F06B416}" dt="2023-03-08T13:39:55.169" v="3609" actId="478"/>
          <ac:spMkLst>
            <pc:docMk/>
            <pc:sldMk cId="174346724" sldId="258"/>
            <ac:spMk id="67" creationId="{45FEFB3F-3C91-89F7-F40E-578E76A54AED}"/>
          </ac:spMkLst>
        </pc:spChg>
        <pc:spChg chg="add del mod topLvl">
          <ac:chgData name="孝次 根岸" userId="5e2f6f487b273f0e" providerId="LiveId" clId="{E23FF0DB-100F-445B-BFBD-36F24F06B416}" dt="2023-03-08T13:43:09.221" v="3660" actId="478"/>
          <ac:spMkLst>
            <pc:docMk/>
            <pc:sldMk cId="174346724" sldId="258"/>
            <ac:spMk id="68" creationId="{84A2F807-F8A0-E206-794B-2E347AC7A656}"/>
          </ac:spMkLst>
        </pc:spChg>
        <pc:spChg chg="add del mod topLvl">
          <ac:chgData name="孝次 根岸" userId="5e2f6f487b273f0e" providerId="LiveId" clId="{E23FF0DB-100F-445B-BFBD-36F24F06B416}" dt="2023-03-08T13:41:14.606" v="3641" actId="478"/>
          <ac:spMkLst>
            <pc:docMk/>
            <pc:sldMk cId="174346724" sldId="258"/>
            <ac:spMk id="69" creationId="{6DAC19FF-3DF8-25B1-B57A-2CA5D4F6F1C4}"/>
          </ac:spMkLst>
        </pc:spChg>
        <pc:spChg chg="add del mod">
          <ac:chgData name="孝次 根岸" userId="5e2f6f487b273f0e" providerId="LiveId" clId="{E23FF0DB-100F-445B-BFBD-36F24F06B416}" dt="2023-03-08T13:41:56.767" v="3650" actId="478"/>
          <ac:spMkLst>
            <pc:docMk/>
            <pc:sldMk cId="174346724" sldId="258"/>
            <ac:spMk id="71" creationId="{750F6D2E-869F-4C30-6A2B-04D920574756}"/>
          </ac:spMkLst>
        </pc:spChg>
        <pc:spChg chg="add del">
          <ac:chgData name="孝次 根岸" userId="5e2f6f487b273f0e" providerId="LiveId" clId="{E23FF0DB-100F-445B-BFBD-36F24F06B416}" dt="2023-03-08T13:42:12.558" v="3652" actId="478"/>
          <ac:spMkLst>
            <pc:docMk/>
            <pc:sldMk cId="174346724" sldId="258"/>
            <ac:spMk id="72" creationId="{172C0CE9-B46B-20C2-3174-35877AE06204}"/>
          </ac:spMkLst>
        </pc:spChg>
        <pc:spChg chg="add del mod">
          <ac:chgData name="孝次 根岸" userId="5e2f6f487b273f0e" providerId="LiveId" clId="{E23FF0DB-100F-445B-BFBD-36F24F06B416}" dt="2023-03-08T13:42:56.941" v="3659" actId="478"/>
          <ac:spMkLst>
            <pc:docMk/>
            <pc:sldMk cId="174346724" sldId="258"/>
            <ac:spMk id="73" creationId="{B499157C-DB8C-4E03-9EFA-12DA24FDD4F5}"/>
          </ac:spMkLst>
        </pc:spChg>
        <pc:spChg chg="add mod">
          <ac:chgData name="孝次 根岸" userId="5e2f6f487b273f0e" providerId="LiveId" clId="{E23FF0DB-100F-445B-BFBD-36F24F06B416}" dt="2023-03-09T12:22:21.184" v="6276"/>
          <ac:spMkLst>
            <pc:docMk/>
            <pc:sldMk cId="174346724" sldId="258"/>
            <ac:spMk id="74" creationId="{3D4A5329-642A-6405-E282-F4C80006F41C}"/>
          </ac:spMkLst>
        </pc:spChg>
        <pc:spChg chg="add mod">
          <ac:chgData name="孝次 根岸" userId="5e2f6f487b273f0e" providerId="LiveId" clId="{E23FF0DB-100F-445B-BFBD-36F24F06B416}" dt="2023-03-09T12:22:21.184" v="6276"/>
          <ac:spMkLst>
            <pc:docMk/>
            <pc:sldMk cId="174346724" sldId="258"/>
            <ac:spMk id="75" creationId="{8671047D-A7BA-FD65-21E5-AA70C2E15E5F}"/>
          </ac:spMkLst>
        </pc:spChg>
        <pc:spChg chg="add mod">
          <ac:chgData name="孝次 根岸" userId="5e2f6f487b273f0e" providerId="LiveId" clId="{E23FF0DB-100F-445B-BFBD-36F24F06B416}" dt="2023-03-09T12:22:21.184" v="6276"/>
          <ac:spMkLst>
            <pc:docMk/>
            <pc:sldMk cId="174346724" sldId="258"/>
            <ac:spMk id="76" creationId="{32C2A982-A971-87BC-BDDD-99502C6D3469}"/>
          </ac:spMkLst>
        </pc:spChg>
        <pc:spChg chg="add mod ord">
          <ac:chgData name="孝次 根岸" userId="5e2f6f487b273f0e" providerId="LiveId" clId="{E23FF0DB-100F-445B-BFBD-36F24F06B416}" dt="2023-03-09T12:22:21.184" v="6276"/>
          <ac:spMkLst>
            <pc:docMk/>
            <pc:sldMk cId="174346724" sldId="258"/>
            <ac:spMk id="77" creationId="{0D8D70CF-FF54-34C2-739A-574D15294702}"/>
          </ac:spMkLst>
        </pc:spChg>
        <pc:spChg chg="mod">
          <ac:chgData name="孝次 根岸" userId="5e2f6f487b273f0e" providerId="LiveId" clId="{E23FF0DB-100F-445B-BFBD-36F24F06B416}" dt="2023-03-09T12:22:21.184" v="6276"/>
          <ac:spMkLst>
            <pc:docMk/>
            <pc:sldMk cId="174346724" sldId="258"/>
            <ac:spMk id="80" creationId="{CD7C8E7F-C6D6-832C-EC40-058C941F78DA}"/>
          </ac:spMkLst>
        </pc:spChg>
        <pc:spChg chg="mod">
          <ac:chgData name="孝次 根岸" userId="5e2f6f487b273f0e" providerId="LiveId" clId="{E23FF0DB-100F-445B-BFBD-36F24F06B416}" dt="2023-03-09T12:22:21.184" v="6276"/>
          <ac:spMkLst>
            <pc:docMk/>
            <pc:sldMk cId="174346724" sldId="258"/>
            <ac:spMk id="81" creationId="{11A54744-33B3-7C66-247B-5D71117A00A3}"/>
          </ac:spMkLst>
        </pc:spChg>
        <pc:spChg chg="mod">
          <ac:chgData name="孝次 根岸" userId="5e2f6f487b273f0e" providerId="LiveId" clId="{E23FF0DB-100F-445B-BFBD-36F24F06B416}" dt="2023-03-09T12:22:21.184" v="6276"/>
          <ac:spMkLst>
            <pc:docMk/>
            <pc:sldMk cId="174346724" sldId="258"/>
            <ac:spMk id="82" creationId="{51067647-4946-BDF7-6DFB-BBC43307A7A4}"/>
          </ac:spMkLst>
        </pc:spChg>
        <pc:spChg chg="mod">
          <ac:chgData name="孝次 根岸" userId="5e2f6f487b273f0e" providerId="LiveId" clId="{E23FF0DB-100F-445B-BFBD-36F24F06B416}" dt="2023-03-09T12:22:21.184" v="6276"/>
          <ac:spMkLst>
            <pc:docMk/>
            <pc:sldMk cId="174346724" sldId="258"/>
            <ac:spMk id="83" creationId="{6094B522-F0AC-C62A-B449-BA073BD37038}"/>
          </ac:spMkLst>
        </pc:spChg>
        <pc:spChg chg="mod">
          <ac:chgData name="孝次 根岸" userId="5e2f6f487b273f0e" providerId="LiveId" clId="{E23FF0DB-100F-445B-BFBD-36F24F06B416}" dt="2023-03-09T12:22:21.184" v="6276"/>
          <ac:spMkLst>
            <pc:docMk/>
            <pc:sldMk cId="174346724" sldId="258"/>
            <ac:spMk id="84" creationId="{BBA4A7FF-A1C7-A903-1718-8724740B21CB}"/>
          </ac:spMkLst>
        </pc:spChg>
        <pc:spChg chg="mod">
          <ac:chgData name="孝次 根岸" userId="5e2f6f487b273f0e" providerId="LiveId" clId="{E23FF0DB-100F-445B-BFBD-36F24F06B416}" dt="2023-03-09T12:22:21.184" v="6276"/>
          <ac:spMkLst>
            <pc:docMk/>
            <pc:sldMk cId="174346724" sldId="258"/>
            <ac:spMk id="85" creationId="{29191AAC-53E5-8977-0240-2F2CD995BC93}"/>
          </ac:spMkLst>
        </pc:spChg>
        <pc:spChg chg="mod">
          <ac:chgData name="孝次 根岸" userId="5e2f6f487b273f0e" providerId="LiveId" clId="{E23FF0DB-100F-445B-BFBD-36F24F06B416}" dt="2023-03-09T12:22:21.184" v="6276"/>
          <ac:spMkLst>
            <pc:docMk/>
            <pc:sldMk cId="174346724" sldId="258"/>
            <ac:spMk id="86" creationId="{E68505C0-7CAF-9453-9271-B4F3D2B83954}"/>
          </ac:spMkLst>
        </pc:spChg>
        <pc:grpChg chg="add mod">
          <ac:chgData name="孝次 根岸" userId="5e2f6f487b273f0e" providerId="LiveId" clId="{E23FF0DB-100F-445B-BFBD-36F24F06B416}" dt="2023-03-09T12:22:21.184" v="6276"/>
          <ac:grpSpMkLst>
            <pc:docMk/>
            <pc:sldMk cId="174346724" sldId="258"/>
            <ac:grpSpMk id="5" creationId="{B07B69FD-BBEA-7E5E-EFE2-E5712CF11358}"/>
          </ac:grpSpMkLst>
        </pc:grpChg>
        <pc:grpChg chg="mod">
          <ac:chgData name="孝次 根岸" userId="5e2f6f487b273f0e" providerId="LiveId" clId="{E23FF0DB-100F-445B-BFBD-36F24F06B416}" dt="2023-03-09T12:22:21.184" v="6276"/>
          <ac:grpSpMkLst>
            <pc:docMk/>
            <pc:sldMk cId="174346724" sldId="258"/>
            <ac:grpSpMk id="9" creationId="{D63969F7-B475-24FE-E826-61317CCEB139}"/>
          </ac:grpSpMkLst>
        </pc:grpChg>
        <pc:grpChg chg="mod">
          <ac:chgData name="孝次 根岸" userId="5e2f6f487b273f0e" providerId="LiveId" clId="{E23FF0DB-100F-445B-BFBD-36F24F06B416}" dt="2023-03-09T12:22:21.184" v="6276"/>
          <ac:grpSpMkLst>
            <pc:docMk/>
            <pc:sldMk cId="174346724" sldId="258"/>
            <ac:grpSpMk id="15" creationId="{7994D2EB-988A-0F1F-26B8-840E08FF1A1F}"/>
          </ac:grpSpMkLst>
        </pc:grpChg>
        <pc:grpChg chg="add mod">
          <ac:chgData name="孝次 根岸" userId="5e2f6f487b273f0e" providerId="LiveId" clId="{E23FF0DB-100F-445B-BFBD-36F24F06B416}" dt="2023-03-09T12:22:21.184" v="6276"/>
          <ac:grpSpMkLst>
            <pc:docMk/>
            <pc:sldMk cId="174346724" sldId="258"/>
            <ac:grpSpMk id="20" creationId="{DBAEAE1D-7FEB-95DA-458C-E7B9F02C3457}"/>
          </ac:grpSpMkLst>
        </pc:grpChg>
        <pc:grpChg chg="add mod">
          <ac:chgData name="孝次 根岸" userId="5e2f6f487b273f0e" providerId="LiveId" clId="{E23FF0DB-100F-445B-BFBD-36F24F06B416}" dt="2023-03-09T12:22:21.184" v="6276"/>
          <ac:grpSpMkLst>
            <pc:docMk/>
            <pc:sldMk cId="174346724" sldId="258"/>
            <ac:grpSpMk id="25" creationId="{5D763D96-FC14-FFEA-A111-CB1A641CA74C}"/>
          </ac:grpSpMkLst>
        </pc:grpChg>
        <pc:grpChg chg="add mod">
          <ac:chgData name="孝次 根岸" userId="5e2f6f487b273f0e" providerId="LiveId" clId="{E23FF0DB-100F-445B-BFBD-36F24F06B416}" dt="2023-03-09T12:22:21.184" v="6276"/>
          <ac:grpSpMkLst>
            <pc:docMk/>
            <pc:sldMk cId="174346724" sldId="258"/>
            <ac:grpSpMk id="30" creationId="{737546E7-B325-99AF-A8DB-92BD8889444F}"/>
          </ac:grpSpMkLst>
        </pc:grpChg>
        <pc:grpChg chg="add mod">
          <ac:chgData name="孝次 根岸" userId="5e2f6f487b273f0e" providerId="LiveId" clId="{E23FF0DB-100F-445B-BFBD-36F24F06B416}" dt="2023-03-09T12:22:21.184" v="6276"/>
          <ac:grpSpMkLst>
            <pc:docMk/>
            <pc:sldMk cId="174346724" sldId="258"/>
            <ac:grpSpMk id="37" creationId="{92C3E5B2-73B7-0CB7-25E2-8770640950A3}"/>
          </ac:grpSpMkLst>
        </pc:grpChg>
        <pc:grpChg chg="mod">
          <ac:chgData name="孝次 根岸" userId="5e2f6f487b273f0e" providerId="LiveId" clId="{E23FF0DB-100F-445B-BFBD-36F24F06B416}" dt="2023-03-09T12:22:21.184" v="6276"/>
          <ac:grpSpMkLst>
            <pc:docMk/>
            <pc:sldMk cId="174346724" sldId="258"/>
            <ac:grpSpMk id="38" creationId="{1C5B8536-0F2D-B2EA-3BA4-3D828EAD4D5D}"/>
          </ac:grpSpMkLst>
        </pc:grpChg>
        <pc:grpChg chg="add mod">
          <ac:chgData name="孝次 根岸" userId="5e2f6f487b273f0e" providerId="LiveId" clId="{E23FF0DB-100F-445B-BFBD-36F24F06B416}" dt="2023-03-09T12:22:21.184" v="6276"/>
          <ac:grpSpMkLst>
            <pc:docMk/>
            <pc:sldMk cId="174346724" sldId="258"/>
            <ac:grpSpMk id="46" creationId="{64E7519F-6BA5-AB4B-A7D3-626FAAEC5512}"/>
          </ac:grpSpMkLst>
        </pc:grpChg>
        <pc:grpChg chg="add mod">
          <ac:chgData name="孝次 根岸" userId="5e2f6f487b273f0e" providerId="LiveId" clId="{E23FF0DB-100F-445B-BFBD-36F24F06B416}" dt="2023-03-09T12:22:21.184" v="6276"/>
          <ac:grpSpMkLst>
            <pc:docMk/>
            <pc:sldMk cId="174346724" sldId="258"/>
            <ac:grpSpMk id="50" creationId="{89313BF4-84F7-D128-E53C-6D2B336AF13A}"/>
          </ac:grpSpMkLst>
        </pc:grpChg>
        <pc:grpChg chg="mod">
          <ac:chgData name="孝次 根岸" userId="5e2f6f487b273f0e" providerId="LiveId" clId="{E23FF0DB-100F-445B-BFBD-36F24F06B416}" dt="2023-03-09T12:22:21.184" v="6276"/>
          <ac:grpSpMkLst>
            <pc:docMk/>
            <pc:sldMk cId="174346724" sldId="258"/>
            <ac:grpSpMk id="51" creationId="{B8EC1178-A087-05CB-5D01-9E60E8864D7C}"/>
          </ac:grpSpMkLst>
        </pc:grpChg>
        <pc:grpChg chg="mod">
          <ac:chgData name="孝次 根岸" userId="5e2f6f487b273f0e" providerId="LiveId" clId="{E23FF0DB-100F-445B-BFBD-36F24F06B416}" dt="2023-03-09T12:22:21.184" v="6276"/>
          <ac:grpSpMkLst>
            <pc:docMk/>
            <pc:sldMk cId="174346724" sldId="258"/>
            <ac:grpSpMk id="53" creationId="{56C7A281-5086-F3F0-BC4A-E713F630F437}"/>
          </ac:grpSpMkLst>
        </pc:grpChg>
        <pc:grpChg chg="add del mod">
          <ac:chgData name="孝次 根岸" userId="5e2f6f487b273f0e" providerId="LiveId" clId="{E23FF0DB-100F-445B-BFBD-36F24F06B416}" dt="2023-03-08T13:41:14.606" v="3641" actId="478"/>
          <ac:grpSpMkLst>
            <pc:docMk/>
            <pc:sldMk cId="174346724" sldId="258"/>
            <ac:grpSpMk id="70" creationId="{24D89F01-F9BB-DAA3-96B4-89A709944329}"/>
          </ac:grpSpMkLst>
        </pc:grpChg>
        <pc:grpChg chg="add mod">
          <ac:chgData name="孝次 根岸" userId="5e2f6f487b273f0e" providerId="LiveId" clId="{E23FF0DB-100F-445B-BFBD-36F24F06B416}" dt="2023-03-09T12:22:21.184" v="6276"/>
          <ac:grpSpMkLst>
            <pc:docMk/>
            <pc:sldMk cId="174346724" sldId="258"/>
            <ac:grpSpMk id="78" creationId="{AD294095-4AC0-C610-605C-2A52B6D0E6C6}"/>
          </ac:grpSpMkLst>
        </pc:grpChg>
        <pc:grpChg chg="add mod">
          <ac:chgData name="孝次 根岸" userId="5e2f6f487b273f0e" providerId="LiveId" clId="{E23FF0DB-100F-445B-BFBD-36F24F06B416}" dt="2023-03-09T12:22:21.184" v="6276"/>
          <ac:grpSpMkLst>
            <pc:docMk/>
            <pc:sldMk cId="174346724" sldId="258"/>
            <ac:grpSpMk id="79" creationId="{FEB30DF9-58EA-1E8F-E454-074ABEDAD0B4}"/>
          </ac:grpSpMkLst>
        </pc:grpChg>
        <pc:graphicFrameChg chg="add del mod modGraphic">
          <ac:chgData name="孝次 根岸" userId="5e2f6f487b273f0e" providerId="LiveId" clId="{E23FF0DB-100F-445B-BFBD-36F24F06B416}" dt="2023-03-09T11:15:08.739" v="4207" actId="478"/>
          <ac:graphicFrameMkLst>
            <pc:docMk/>
            <pc:sldMk cId="174346724" sldId="258"/>
            <ac:graphicFrameMk id="2" creationId="{B61D851B-5317-7C10-8713-D3B62003799F}"/>
          </ac:graphicFrameMkLst>
        </pc:graphicFrameChg>
        <pc:graphicFrameChg chg="add mod modGraphic">
          <ac:chgData name="孝次 根岸" userId="5e2f6f487b273f0e" providerId="LiveId" clId="{E23FF0DB-100F-445B-BFBD-36F24F06B416}" dt="2023-03-09T12:22:21.184" v="6276"/>
          <ac:graphicFrameMkLst>
            <pc:docMk/>
            <pc:sldMk cId="174346724" sldId="258"/>
            <ac:graphicFrameMk id="3" creationId="{A23E240E-2087-C60E-8CC5-0E494BE9A0DB}"/>
          </ac:graphicFrameMkLst>
        </pc:graphicFrameChg>
        <pc:graphicFrameChg chg="add mod modGraphic">
          <ac:chgData name="孝次 根岸" userId="5e2f6f487b273f0e" providerId="LiveId" clId="{E23FF0DB-100F-445B-BFBD-36F24F06B416}" dt="2023-03-09T12:22:21.184" v="6276"/>
          <ac:graphicFrameMkLst>
            <pc:docMk/>
            <pc:sldMk cId="174346724" sldId="258"/>
            <ac:graphicFrameMk id="63" creationId="{CDDE9559-42DD-D2DF-17A5-CDC7145A2E34}"/>
          </ac:graphicFrameMkLst>
        </pc:graphicFrameChg>
        <pc:picChg chg="mod">
          <ac:chgData name="孝次 根岸" userId="5e2f6f487b273f0e" providerId="LiveId" clId="{E23FF0DB-100F-445B-BFBD-36F24F06B416}" dt="2023-03-09T12:22:21.184" v="6276"/>
          <ac:picMkLst>
            <pc:docMk/>
            <pc:sldMk cId="174346724" sldId="258"/>
            <ac:picMk id="11" creationId="{2DB1B6FF-4293-1E4B-862D-C855769F493F}"/>
          </ac:picMkLst>
        </pc:picChg>
        <pc:picChg chg="mod">
          <ac:chgData name="孝次 根岸" userId="5e2f6f487b273f0e" providerId="LiveId" clId="{E23FF0DB-100F-445B-BFBD-36F24F06B416}" dt="2023-03-09T12:22:21.184" v="6276"/>
          <ac:picMkLst>
            <pc:docMk/>
            <pc:sldMk cId="174346724" sldId="258"/>
            <ac:picMk id="13" creationId="{5F0DAAA5-78C6-40F4-4285-6915D3EFE1A1}"/>
          </ac:picMkLst>
        </pc:picChg>
        <pc:picChg chg="mod">
          <ac:chgData name="孝次 根岸" userId="5e2f6f487b273f0e" providerId="LiveId" clId="{E23FF0DB-100F-445B-BFBD-36F24F06B416}" dt="2023-03-09T12:22:21.184" v="6276"/>
          <ac:picMkLst>
            <pc:docMk/>
            <pc:sldMk cId="174346724" sldId="258"/>
            <ac:picMk id="14" creationId="{A5B881BA-8357-D668-354A-E964E49373EA}"/>
          </ac:picMkLst>
        </pc:picChg>
        <pc:picChg chg="mod">
          <ac:chgData name="孝次 根岸" userId="5e2f6f487b273f0e" providerId="LiveId" clId="{E23FF0DB-100F-445B-BFBD-36F24F06B416}" dt="2023-03-09T12:22:21.184" v="6276"/>
          <ac:picMkLst>
            <pc:docMk/>
            <pc:sldMk cId="174346724" sldId="258"/>
            <ac:picMk id="21" creationId="{29094153-0DA5-68BC-3F16-922FCA0C5416}"/>
          </ac:picMkLst>
        </pc:picChg>
        <pc:picChg chg="mod">
          <ac:chgData name="孝次 根岸" userId="5e2f6f487b273f0e" providerId="LiveId" clId="{E23FF0DB-100F-445B-BFBD-36F24F06B416}" dt="2023-03-09T12:22:21.184" v="6276"/>
          <ac:picMkLst>
            <pc:docMk/>
            <pc:sldMk cId="174346724" sldId="258"/>
            <ac:picMk id="26" creationId="{4881BA62-9CC5-C1E6-719D-29F84C069242}"/>
          </ac:picMkLst>
        </pc:picChg>
        <pc:picChg chg="mod">
          <ac:chgData name="孝次 根岸" userId="5e2f6f487b273f0e" providerId="LiveId" clId="{E23FF0DB-100F-445B-BFBD-36F24F06B416}" dt="2023-03-09T12:22:21.184" v="6276"/>
          <ac:picMkLst>
            <pc:docMk/>
            <pc:sldMk cId="174346724" sldId="258"/>
            <ac:picMk id="34" creationId="{312F439D-4EB5-517E-8192-AE6DB4253069}"/>
          </ac:picMkLst>
        </pc:picChg>
        <pc:picChg chg="mod">
          <ac:chgData name="孝次 根岸" userId="5e2f6f487b273f0e" providerId="LiveId" clId="{E23FF0DB-100F-445B-BFBD-36F24F06B416}" dt="2023-03-09T12:22:21.184" v="6276"/>
          <ac:picMkLst>
            <pc:docMk/>
            <pc:sldMk cId="174346724" sldId="258"/>
            <ac:picMk id="35" creationId="{0B9BD689-1504-39C5-E842-7986BE6876CF}"/>
          </ac:picMkLst>
        </pc:picChg>
        <pc:picChg chg="mod">
          <ac:chgData name="孝次 根岸" userId="5e2f6f487b273f0e" providerId="LiveId" clId="{E23FF0DB-100F-445B-BFBD-36F24F06B416}" dt="2023-03-09T12:22:21.184" v="6276"/>
          <ac:picMkLst>
            <pc:docMk/>
            <pc:sldMk cId="174346724" sldId="258"/>
            <ac:picMk id="36" creationId="{5D1D00C7-05DE-81B1-57CC-B827A5B2705C}"/>
          </ac:picMkLst>
        </pc:picChg>
        <pc:picChg chg="mod">
          <ac:chgData name="孝次 根岸" userId="5e2f6f487b273f0e" providerId="LiveId" clId="{E23FF0DB-100F-445B-BFBD-36F24F06B416}" dt="2023-03-09T12:22:21.184" v="6276"/>
          <ac:picMkLst>
            <pc:docMk/>
            <pc:sldMk cId="174346724" sldId="258"/>
            <ac:picMk id="42" creationId="{B8F53702-4FB4-A481-67C6-4907EA3A9138}"/>
          </ac:picMkLst>
        </pc:picChg>
        <pc:picChg chg="mod">
          <ac:chgData name="孝次 根岸" userId="5e2f6f487b273f0e" providerId="LiveId" clId="{E23FF0DB-100F-445B-BFBD-36F24F06B416}" dt="2023-03-09T12:22:21.184" v="6276"/>
          <ac:picMkLst>
            <pc:docMk/>
            <pc:sldMk cId="174346724" sldId="258"/>
            <ac:picMk id="43" creationId="{D445572F-BF75-02F5-97BE-32C258AAD848}"/>
          </ac:picMkLst>
        </pc:picChg>
        <pc:picChg chg="mod">
          <ac:chgData name="孝次 根岸" userId="5e2f6f487b273f0e" providerId="LiveId" clId="{E23FF0DB-100F-445B-BFBD-36F24F06B416}" dt="2023-03-09T12:22:21.184" v="6276"/>
          <ac:picMkLst>
            <pc:docMk/>
            <pc:sldMk cId="174346724" sldId="258"/>
            <ac:picMk id="44" creationId="{B9B4A2BF-4A94-3EA0-671C-EDA7B33EFE0B}"/>
          </ac:picMkLst>
        </pc:picChg>
        <pc:picChg chg="mod">
          <ac:chgData name="孝次 根岸" userId="5e2f6f487b273f0e" providerId="LiveId" clId="{E23FF0DB-100F-445B-BFBD-36F24F06B416}" dt="2023-03-09T12:22:21.184" v="6276"/>
          <ac:picMkLst>
            <pc:docMk/>
            <pc:sldMk cId="174346724" sldId="258"/>
            <ac:picMk id="45" creationId="{48B010F6-FCFB-A0CD-0722-369AB76C546E}"/>
          </ac:picMkLst>
        </pc:picChg>
        <pc:picChg chg="mod">
          <ac:chgData name="孝次 根岸" userId="5e2f6f487b273f0e" providerId="LiveId" clId="{E23FF0DB-100F-445B-BFBD-36F24F06B416}" dt="2023-03-09T12:22:21.184" v="6276"/>
          <ac:picMkLst>
            <pc:docMk/>
            <pc:sldMk cId="174346724" sldId="258"/>
            <ac:picMk id="52" creationId="{DF59505D-006A-5BE6-FF72-C70CC9DA4AB4}"/>
          </ac:picMkLst>
        </pc:picChg>
        <pc:picChg chg="mod">
          <ac:chgData name="孝次 根岸" userId="5e2f6f487b273f0e" providerId="LiveId" clId="{E23FF0DB-100F-445B-BFBD-36F24F06B416}" dt="2023-03-09T12:22:21.184" v="6276"/>
          <ac:picMkLst>
            <pc:docMk/>
            <pc:sldMk cId="174346724" sldId="258"/>
            <ac:picMk id="57" creationId="{90043A1C-40F0-16FF-EC7C-A22DEE7336F8}"/>
          </ac:picMkLst>
        </pc:picChg>
        <pc:cxnChg chg="add mod">
          <ac:chgData name="孝次 根岸" userId="5e2f6f487b273f0e" providerId="LiveId" clId="{E23FF0DB-100F-445B-BFBD-36F24F06B416}" dt="2023-03-09T12:22:21.184" v="6276"/>
          <ac:cxnSpMkLst>
            <pc:docMk/>
            <pc:sldMk cId="174346724" sldId="258"/>
            <ac:cxnSpMk id="61" creationId="{BD56A40C-4B53-61EA-C5B5-486AB63DF6A9}"/>
          </ac:cxnSpMkLst>
        </pc:cxnChg>
      </pc:sldChg>
      <pc:sldMasterChg chg="modSp modSldLayout">
        <pc:chgData name="孝次 根岸" userId="5e2f6f487b273f0e" providerId="LiveId" clId="{E23FF0DB-100F-445B-BFBD-36F24F06B416}" dt="2023-03-09T12:22:21.184" v="6276"/>
        <pc:sldMasterMkLst>
          <pc:docMk/>
          <pc:sldMasterMk cId="1447512561" sldId="2147483648"/>
        </pc:sldMasterMkLst>
        <pc:spChg chg="mod">
          <ac:chgData name="孝次 根岸" userId="5e2f6f487b273f0e" providerId="LiveId" clId="{E23FF0DB-100F-445B-BFBD-36F24F06B416}" dt="2023-03-09T12:22:21.184" v="6276"/>
          <ac:spMkLst>
            <pc:docMk/>
            <pc:sldMasterMk cId="1447512561" sldId="2147483648"/>
            <ac:spMk id="2" creationId="{867C0891-F93D-790E-E40E-B076968938B5}"/>
          </ac:spMkLst>
        </pc:spChg>
        <pc:spChg chg="mod">
          <ac:chgData name="孝次 根岸" userId="5e2f6f487b273f0e" providerId="LiveId" clId="{E23FF0DB-100F-445B-BFBD-36F24F06B416}" dt="2023-03-09T12:22:21.184" v="6276"/>
          <ac:spMkLst>
            <pc:docMk/>
            <pc:sldMasterMk cId="1447512561" sldId="2147483648"/>
            <ac:spMk id="3" creationId="{0B6E07A0-4602-2967-8730-CBAF0BC62279}"/>
          </ac:spMkLst>
        </pc:spChg>
        <pc:spChg chg="mod">
          <ac:chgData name="孝次 根岸" userId="5e2f6f487b273f0e" providerId="LiveId" clId="{E23FF0DB-100F-445B-BFBD-36F24F06B416}" dt="2023-03-09T12:22:21.184" v="6276"/>
          <ac:spMkLst>
            <pc:docMk/>
            <pc:sldMasterMk cId="1447512561" sldId="2147483648"/>
            <ac:spMk id="4" creationId="{0A0F4BC3-25BC-4261-3333-1ABC0FF5DAFC}"/>
          </ac:spMkLst>
        </pc:spChg>
        <pc:spChg chg="mod">
          <ac:chgData name="孝次 根岸" userId="5e2f6f487b273f0e" providerId="LiveId" clId="{E23FF0DB-100F-445B-BFBD-36F24F06B416}" dt="2023-03-09T12:22:21.184" v="6276"/>
          <ac:spMkLst>
            <pc:docMk/>
            <pc:sldMasterMk cId="1447512561" sldId="2147483648"/>
            <ac:spMk id="5" creationId="{FF681DF8-EF7E-7EF0-6D10-F611FC2B0EB6}"/>
          </ac:spMkLst>
        </pc:spChg>
        <pc:spChg chg="mod">
          <ac:chgData name="孝次 根岸" userId="5e2f6f487b273f0e" providerId="LiveId" clId="{E23FF0DB-100F-445B-BFBD-36F24F06B416}" dt="2023-03-09T12:22:21.184" v="6276"/>
          <ac:spMkLst>
            <pc:docMk/>
            <pc:sldMasterMk cId="1447512561" sldId="2147483648"/>
            <ac:spMk id="6" creationId="{EB1A979C-C752-571F-61FA-8BBB24A3DCF9}"/>
          </ac:spMkLst>
        </pc:spChg>
        <pc:sldLayoutChg chg="modSp">
          <pc:chgData name="孝次 根岸" userId="5e2f6f487b273f0e" providerId="LiveId" clId="{E23FF0DB-100F-445B-BFBD-36F24F06B416}" dt="2023-03-09T12:22:21.184" v="6276"/>
          <pc:sldLayoutMkLst>
            <pc:docMk/>
            <pc:sldMasterMk cId="1447512561" sldId="2147483648"/>
            <pc:sldLayoutMk cId="538647402" sldId="2147483649"/>
          </pc:sldLayoutMkLst>
          <pc:spChg chg="mod">
            <ac:chgData name="孝次 根岸" userId="5e2f6f487b273f0e" providerId="LiveId" clId="{E23FF0DB-100F-445B-BFBD-36F24F06B416}" dt="2023-03-09T12:22:21.184" v="6276"/>
            <ac:spMkLst>
              <pc:docMk/>
              <pc:sldMasterMk cId="1447512561" sldId="2147483648"/>
              <pc:sldLayoutMk cId="538647402" sldId="2147483649"/>
              <ac:spMk id="2" creationId="{F040FBF7-6A13-04F7-DE87-8B4DF8CEA2E1}"/>
            </ac:spMkLst>
          </pc:spChg>
          <pc:spChg chg="mod">
            <ac:chgData name="孝次 根岸" userId="5e2f6f487b273f0e" providerId="LiveId" clId="{E23FF0DB-100F-445B-BFBD-36F24F06B416}" dt="2023-03-09T12:22:21.184" v="6276"/>
            <ac:spMkLst>
              <pc:docMk/>
              <pc:sldMasterMk cId="1447512561" sldId="2147483648"/>
              <pc:sldLayoutMk cId="538647402" sldId="2147483649"/>
              <ac:spMk id="3" creationId="{5794F3C5-AAB7-7D40-1B62-9050B452A518}"/>
            </ac:spMkLst>
          </pc:spChg>
        </pc:sldLayoutChg>
        <pc:sldLayoutChg chg="modSp">
          <pc:chgData name="孝次 根岸" userId="5e2f6f487b273f0e" providerId="LiveId" clId="{E23FF0DB-100F-445B-BFBD-36F24F06B416}" dt="2023-03-09T12:22:21.184" v="6276"/>
          <pc:sldLayoutMkLst>
            <pc:docMk/>
            <pc:sldMasterMk cId="1447512561" sldId="2147483648"/>
            <pc:sldLayoutMk cId="3754585007" sldId="2147483651"/>
          </pc:sldLayoutMkLst>
          <pc:spChg chg="mod">
            <ac:chgData name="孝次 根岸" userId="5e2f6f487b273f0e" providerId="LiveId" clId="{E23FF0DB-100F-445B-BFBD-36F24F06B416}" dt="2023-03-09T12:22:21.184" v="6276"/>
            <ac:spMkLst>
              <pc:docMk/>
              <pc:sldMasterMk cId="1447512561" sldId="2147483648"/>
              <pc:sldLayoutMk cId="3754585007" sldId="2147483651"/>
              <ac:spMk id="2" creationId="{82333C2B-C5D5-186D-DA11-D5F313E785EC}"/>
            </ac:spMkLst>
          </pc:spChg>
          <pc:spChg chg="mod">
            <ac:chgData name="孝次 根岸" userId="5e2f6f487b273f0e" providerId="LiveId" clId="{E23FF0DB-100F-445B-BFBD-36F24F06B416}" dt="2023-03-09T12:22:21.184" v="6276"/>
            <ac:spMkLst>
              <pc:docMk/>
              <pc:sldMasterMk cId="1447512561" sldId="2147483648"/>
              <pc:sldLayoutMk cId="3754585007" sldId="2147483651"/>
              <ac:spMk id="3" creationId="{EC471078-A121-3E43-6E4D-DAC0DDFAACEF}"/>
            </ac:spMkLst>
          </pc:spChg>
        </pc:sldLayoutChg>
        <pc:sldLayoutChg chg="modSp">
          <pc:chgData name="孝次 根岸" userId="5e2f6f487b273f0e" providerId="LiveId" clId="{E23FF0DB-100F-445B-BFBD-36F24F06B416}" dt="2023-03-09T12:22:21.184" v="6276"/>
          <pc:sldLayoutMkLst>
            <pc:docMk/>
            <pc:sldMasterMk cId="1447512561" sldId="2147483648"/>
            <pc:sldLayoutMk cId="845130468" sldId="2147483652"/>
          </pc:sldLayoutMkLst>
          <pc:spChg chg="mod">
            <ac:chgData name="孝次 根岸" userId="5e2f6f487b273f0e" providerId="LiveId" clId="{E23FF0DB-100F-445B-BFBD-36F24F06B416}" dt="2023-03-09T12:22:21.184" v="6276"/>
            <ac:spMkLst>
              <pc:docMk/>
              <pc:sldMasterMk cId="1447512561" sldId="2147483648"/>
              <pc:sldLayoutMk cId="845130468" sldId="2147483652"/>
              <ac:spMk id="3" creationId="{0AFCBF4F-1317-4170-6B68-D1B2F9E403E9}"/>
            </ac:spMkLst>
          </pc:spChg>
          <pc:spChg chg="mod">
            <ac:chgData name="孝次 根岸" userId="5e2f6f487b273f0e" providerId="LiveId" clId="{E23FF0DB-100F-445B-BFBD-36F24F06B416}" dt="2023-03-09T12:22:21.184" v="6276"/>
            <ac:spMkLst>
              <pc:docMk/>
              <pc:sldMasterMk cId="1447512561" sldId="2147483648"/>
              <pc:sldLayoutMk cId="845130468" sldId="2147483652"/>
              <ac:spMk id="4" creationId="{1D4A2DBC-C526-AC40-1FB8-27DF54C9C538}"/>
            </ac:spMkLst>
          </pc:spChg>
        </pc:sldLayoutChg>
        <pc:sldLayoutChg chg="modSp">
          <pc:chgData name="孝次 根岸" userId="5e2f6f487b273f0e" providerId="LiveId" clId="{E23FF0DB-100F-445B-BFBD-36F24F06B416}" dt="2023-03-09T12:22:21.184" v="6276"/>
          <pc:sldLayoutMkLst>
            <pc:docMk/>
            <pc:sldMasterMk cId="1447512561" sldId="2147483648"/>
            <pc:sldLayoutMk cId="91263713" sldId="2147483653"/>
          </pc:sldLayoutMkLst>
          <pc:spChg chg="mod">
            <ac:chgData name="孝次 根岸" userId="5e2f6f487b273f0e" providerId="LiveId" clId="{E23FF0DB-100F-445B-BFBD-36F24F06B416}" dt="2023-03-09T12:22:21.184" v="6276"/>
            <ac:spMkLst>
              <pc:docMk/>
              <pc:sldMasterMk cId="1447512561" sldId="2147483648"/>
              <pc:sldLayoutMk cId="91263713" sldId="2147483653"/>
              <ac:spMk id="2" creationId="{2D6A815E-1ACD-A24E-73CE-D34C1052D1C8}"/>
            </ac:spMkLst>
          </pc:spChg>
          <pc:spChg chg="mod">
            <ac:chgData name="孝次 根岸" userId="5e2f6f487b273f0e" providerId="LiveId" clId="{E23FF0DB-100F-445B-BFBD-36F24F06B416}" dt="2023-03-09T12:22:21.184" v="6276"/>
            <ac:spMkLst>
              <pc:docMk/>
              <pc:sldMasterMk cId="1447512561" sldId="2147483648"/>
              <pc:sldLayoutMk cId="91263713" sldId="2147483653"/>
              <ac:spMk id="3" creationId="{F7377635-6052-F77B-5613-F29F5B157EBC}"/>
            </ac:spMkLst>
          </pc:spChg>
          <pc:spChg chg="mod">
            <ac:chgData name="孝次 根岸" userId="5e2f6f487b273f0e" providerId="LiveId" clId="{E23FF0DB-100F-445B-BFBD-36F24F06B416}" dt="2023-03-09T12:22:21.184" v="6276"/>
            <ac:spMkLst>
              <pc:docMk/>
              <pc:sldMasterMk cId="1447512561" sldId="2147483648"/>
              <pc:sldLayoutMk cId="91263713" sldId="2147483653"/>
              <ac:spMk id="4" creationId="{47798733-1B5C-444D-6179-684CF9851310}"/>
            </ac:spMkLst>
          </pc:spChg>
          <pc:spChg chg="mod">
            <ac:chgData name="孝次 根岸" userId="5e2f6f487b273f0e" providerId="LiveId" clId="{E23FF0DB-100F-445B-BFBD-36F24F06B416}" dt="2023-03-09T12:22:21.184" v="6276"/>
            <ac:spMkLst>
              <pc:docMk/>
              <pc:sldMasterMk cId="1447512561" sldId="2147483648"/>
              <pc:sldLayoutMk cId="91263713" sldId="2147483653"/>
              <ac:spMk id="5" creationId="{DA594C5F-828B-21A0-B1FC-3B1CF87D6B8C}"/>
            </ac:spMkLst>
          </pc:spChg>
          <pc:spChg chg="mod">
            <ac:chgData name="孝次 根岸" userId="5e2f6f487b273f0e" providerId="LiveId" clId="{E23FF0DB-100F-445B-BFBD-36F24F06B416}" dt="2023-03-09T12:22:21.184" v="6276"/>
            <ac:spMkLst>
              <pc:docMk/>
              <pc:sldMasterMk cId="1447512561" sldId="2147483648"/>
              <pc:sldLayoutMk cId="91263713" sldId="2147483653"/>
              <ac:spMk id="6" creationId="{D142696E-F843-BAF8-692C-2A308881B8FA}"/>
            </ac:spMkLst>
          </pc:spChg>
        </pc:sldLayoutChg>
        <pc:sldLayoutChg chg="modSp">
          <pc:chgData name="孝次 根岸" userId="5e2f6f487b273f0e" providerId="LiveId" clId="{E23FF0DB-100F-445B-BFBD-36F24F06B416}" dt="2023-03-09T12:22:21.184" v="6276"/>
          <pc:sldLayoutMkLst>
            <pc:docMk/>
            <pc:sldMasterMk cId="1447512561" sldId="2147483648"/>
            <pc:sldLayoutMk cId="2337748698" sldId="2147483656"/>
          </pc:sldLayoutMkLst>
          <pc:spChg chg="mod">
            <ac:chgData name="孝次 根岸" userId="5e2f6f487b273f0e" providerId="LiveId" clId="{E23FF0DB-100F-445B-BFBD-36F24F06B416}" dt="2023-03-09T12:22:21.184" v="6276"/>
            <ac:spMkLst>
              <pc:docMk/>
              <pc:sldMasterMk cId="1447512561" sldId="2147483648"/>
              <pc:sldLayoutMk cId="2337748698" sldId="2147483656"/>
              <ac:spMk id="2" creationId="{1D058AA6-7DE9-C4B4-6841-D9583C0A664F}"/>
            </ac:spMkLst>
          </pc:spChg>
          <pc:spChg chg="mod">
            <ac:chgData name="孝次 根岸" userId="5e2f6f487b273f0e" providerId="LiveId" clId="{E23FF0DB-100F-445B-BFBD-36F24F06B416}" dt="2023-03-09T12:22:21.184" v="6276"/>
            <ac:spMkLst>
              <pc:docMk/>
              <pc:sldMasterMk cId="1447512561" sldId="2147483648"/>
              <pc:sldLayoutMk cId="2337748698" sldId="2147483656"/>
              <ac:spMk id="3" creationId="{8DDEE627-7CB1-308F-F974-2AF5189D4D78}"/>
            </ac:spMkLst>
          </pc:spChg>
          <pc:spChg chg="mod">
            <ac:chgData name="孝次 根岸" userId="5e2f6f487b273f0e" providerId="LiveId" clId="{E23FF0DB-100F-445B-BFBD-36F24F06B416}" dt="2023-03-09T12:22:21.184" v="6276"/>
            <ac:spMkLst>
              <pc:docMk/>
              <pc:sldMasterMk cId="1447512561" sldId="2147483648"/>
              <pc:sldLayoutMk cId="2337748698" sldId="2147483656"/>
              <ac:spMk id="4" creationId="{3AE6B3D7-437E-AFE7-3963-7763F44ABE8F}"/>
            </ac:spMkLst>
          </pc:spChg>
        </pc:sldLayoutChg>
        <pc:sldLayoutChg chg="modSp">
          <pc:chgData name="孝次 根岸" userId="5e2f6f487b273f0e" providerId="LiveId" clId="{E23FF0DB-100F-445B-BFBD-36F24F06B416}" dt="2023-03-09T12:22:21.184" v="6276"/>
          <pc:sldLayoutMkLst>
            <pc:docMk/>
            <pc:sldMasterMk cId="1447512561" sldId="2147483648"/>
            <pc:sldLayoutMk cId="3740032652" sldId="2147483657"/>
          </pc:sldLayoutMkLst>
          <pc:spChg chg="mod">
            <ac:chgData name="孝次 根岸" userId="5e2f6f487b273f0e" providerId="LiveId" clId="{E23FF0DB-100F-445B-BFBD-36F24F06B416}" dt="2023-03-09T12:22:21.184" v="6276"/>
            <ac:spMkLst>
              <pc:docMk/>
              <pc:sldMasterMk cId="1447512561" sldId="2147483648"/>
              <pc:sldLayoutMk cId="3740032652" sldId="2147483657"/>
              <ac:spMk id="2" creationId="{743011CD-2760-6251-7CFC-81D61E017ED6}"/>
            </ac:spMkLst>
          </pc:spChg>
          <pc:spChg chg="mod">
            <ac:chgData name="孝次 根岸" userId="5e2f6f487b273f0e" providerId="LiveId" clId="{E23FF0DB-100F-445B-BFBD-36F24F06B416}" dt="2023-03-09T12:22:21.184" v="6276"/>
            <ac:spMkLst>
              <pc:docMk/>
              <pc:sldMasterMk cId="1447512561" sldId="2147483648"/>
              <pc:sldLayoutMk cId="3740032652" sldId="2147483657"/>
              <ac:spMk id="3" creationId="{EACA7DF1-62EB-ECA3-9389-EB59C6700CAF}"/>
            </ac:spMkLst>
          </pc:spChg>
          <pc:spChg chg="mod">
            <ac:chgData name="孝次 根岸" userId="5e2f6f487b273f0e" providerId="LiveId" clId="{E23FF0DB-100F-445B-BFBD-36F24F06B416}" dt="2023-03-09T12:22:21.184" v="6276"/>
            <ac:spMkLst>
              <pc:docMk/>
              <pc:sldMasterMk cId="1447512561" sldId="2147483648"/>
              <pc:sldLayoutMk cId="3740032652" sldId="2147483657"/>
              <ac:spMk id="4" creationId="{32D113C6-8312-8378-BB92-0E6FB8151796}"/>
            </ac:spMkLst>
          </pc:spChg>
        </pc:sldLayoutChg>
        <pc:sldLayoutChg chg="modSp">
          <pc:chgData name="孝次 根岸" userId="5e2f6f487b273f0e" providerId="LiveId" clId="{E23FF0DB-100F-445B-BFBD-36F24F06B416}" dt="2023-03-09T12:22:21.184" v="6276"/>
          <pc:sldLayoutMkLst>
            <pc:docMk/>
            <pc:sldMasterMk cId="1447512561" sldId="2147483648"/>
            <pc:sldLayoutMk cId="817332549" sldId="2147483659"/>
          </pc:sldLayoutMkLst>
          <pc:spChg chg="mod">
            <ac:chgData name="孝次 根岸" userId="5e2f6f487b273f0e" providerId="LiveId" clId="{E23FF0DB-100F-445B-BFBD-36F24F06B416}" dt="2023-03-09T12:22:21.184" v="6276"/>
            <ac:spMkLst>
              <pc:docMk/>
              <pc:sldMasterMk cId="1447512561" sldId="2147483648"/>
              <pc:sldLayoutMk cId="817332549" sldId="2147483659"/>
              <ac:spMk id="2" creationId="{4BD77420-0D1E-A066-BEB2-53A746686A2B}"/>
            </ac:spMkLst>
          </pc:spChg>
          <pc:spChg chg="mod">
            <ac:chgData name="孝次 根岸" userId="5e2f6f487b273f0e" providerId="LiveId" clId="{E23FF0DB-100F-445B-BFBD-36F24F06B416}" dt="2023-03-09T12:22:21.184" v="6276"/>
            <ac:spMkLst>
              <pc:docMk/>
              <pc:sldMasterMk cId="1447512561" sldId="2147483648"/>
              <pc:sldLayoutMk cId="817332549" sldId="2147483659"/>
              <ac:spMk id="3" creationId="{FAA58941-70D0-5FAA-E8C2-F5C6072A6DFF}"/>
            </ac:spMkLst>
          </pc:sp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40FBF7-6A13-04F7-DE87-8B4DF8CEA2E1}"/>
              </a:ext>
            </a:extLst>
          </p:cNvPr>
          <p:cNvSpPr>
            <a:spLocks noGrp="1"/>
          </p:cNvSpPr>
          <p:nvPr>
            <p:ph type="ctrTitle"/>
          </p:nvPr>
        </p:nvSpPr>
        <p:spPr>
          <a:xfrm>
            <a:off x="1524000" y="1122365"/>
            <a:ext cx="9144001" cy="2387601"/>
          </a:xfrm>
        </p:spPr>
        <p:txBody>
          <a:bodyPr anchor="b"/>
          <a:lstStyle>
            <a:lvl1pPr algn="ctr">
              <a:defRPr sz="5999"/>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794F3C5-AAB7-7D40-1B62-9050B452A518}"/>
              </a:ext>
            </a:extLst>
          </p:cNvPr>
          <p:cNvSpPr>
            <a:spLocks noGrp="1"/>
          </p:cNvSpPr>
          <p:nvPr>
            <p:ph type="subTitle" idx="1"/>
          </p:nvPr>
        </p:nvSpPr>
        <p:spPr>
          <a:xfrm>
            <a:off x="1524000" y="3602038"/>
            <a:ext cx="9144001" cy="1655762"/>
          </a:xfrm>
        </p:spPr>
        <p:txBody>
          <a:bodyPr/>
          <a:lstStyle>
            <a:lvl1pPr marL="0" indent="0" algn="ctr">
              <a:buNone/>
              <a:defRPr sz="2401"/>
            </a:lvl1pPr>
            <a:lvl2pPr marL="457221" indent="0" algn="ctr">
              <a:buNone/>
              <a:defRPr sz="2000"/>
            </a:lvl2pPr>
            <a:lvl3pPr marL="914444" indent="0" algn="ctr">
              <a:buNone/>
              <a:defRPr sz="1799"/>
            </a:lvl3pPr>
            <a:lvl4pPr marL="1371664" indent="0" algn="ctr">
              <a:buNone/>
              <a:defRPr sz="1600"/>
            </a:lvl4pPr>
            <a:lvl5pPr marL="1828885" indent="0" algn="ctr">
              <a:buNone/>
              <a:defRPr sz="1600"/>
            </a:lvl5pPr>
            <a:lvl6pPr marL="2286106" indent="0" algn="ctr">
              <a:buNone/>
              <a:defRPr sz="1600"/>
            </a:lvl6pPr>
            <a:lvl7pPr marL="2743329" indent="0" algn="ctr">
              <a:buNone/>
              <a:defRPr sz="1600"/>
            </a:lvl7pPr>
            <a:lvl8pPr marL="3200550" indent="0" algn="ctr">
              <a:buNone/>
              <a:defRPr sz="1600"/>
            </a:lvl8pPr>
            <a:lvl9pPr marL="3657772"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6A66C19-F15E-6E9C-48A2-AAB68A9FBF18}"/>
              </a:ext>
            </a:extLst>
          </p:cNvPr>
          <p:cNvSpPr>
            <a:spLocks noGrp="1"/>
          </p:cNvSpPr>
          <p:nvPr>
            <p:ph type="dt" sz="half" idx="10"/>
          </p:nvPr>
        </p:nvSpPr>
        <p:spPr/>
        <p:txBody>
          <a:bodyPr/>
          <a:lstStyle/>
          <a:p>
            <a:fld id="{7054787A-15CA-492B-9B65-967AD1F440A0}" type="datetimeFigureOut">
              <a:rPr kumimoji="1" lang="ja-JP" altLang="en-US" smtClean="0"/>
              <a:t>2023/3/9</a:t>
            </a:fld>
            <a:endParaRPr kumimoji="1" lang="ja-JP" altLang="en-US"/>
          </a:p>
        </p:txBody>
      </p:sp>
      <p:sp>
        <p:nvSpPr>
          <p:cNvPr id="5" name="フッター プレースホルダー 4">
            <a:extLst>
              <a:ext uri="{FF2B5EF4-FFF2-40B4-BE49-F238E27FC236}">
                <a16:creationId xmlns:a16="http://schemas.microsoft.com/office/drawing/2014/main" id="{1FF6C51B-795D-3366-04F4-20E671C781D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A1642AE-5A22-F03B-F3C8-04C3A2F919F7}"/>
              </a:ext>
            </a:extLst>
          </p:cNvPr>
          <p:cNvSpPr>
            <a:spLocks noGrp="1"/>
          </p:cNvSpPr>
          <p:nvPr>
            <p:ph type="sldNum" sz="quarter" idx="12"/>
          </p:nvPr>
        </p:nvSpPr>
        <p:spPr/>
        <p:txBody>
          <a:bodyPr/>
          <a:lstStyle/>
          <a:p>
            <a:fld id="{2912BAF5-DE47-4762-865D-3D4DE4A6964E}" type="slidenum">
              <a:rPr kumimoji="1" lang="ja-JP" altLang="en-US" smtClean="0"/>
              <a:t>‹#›</a:t>
            </a:fld>
            <a:endParaRPr kumimoji="1" lang="ja-JP" altLang="en-US"/>
          </a:p>
        </p:txBody>
      </p:sp>
    </p:spTree>
    <p:extLst>
      <p:ext uri="{BB962C8B-B14F-4D97-AF65-F5344CB8AC3E}">
        <p14:creationId xmlns:p14="http://schemas.microsoft.com/office/powerpoint/2010/main" val="538647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641D09-BD8F-A3B2-2CDF-30F249A8B19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997B42F-BFE9-A72E-E546-14F3B57A61F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A203DDD-7E7C-9C75-920D-29AB4F270FE9}"/>
              </a:ext>
            </a:extLst>
          </p:cNvPr>
          <p:cNvSpPr>
            <a:spLocks noGrp="1"/>
          </p:cNvSpPr>
          <p:nvPr>
            <p:ph type="dt" sz="half" idx="10"/>
          </p:nvPr>
        </p:nvSpPr>
        <p:spPr/>
        <p:txBody>
          <a:bodyPr/>
          <a:lstStyle/>
          <a:p>
            <a:fld id="{7054787A-15CA-492B-9B65-967AD1F440A0}" type="datetimeFigureOut">
              <a:rPr kumimoji="1" lang="ja-JP" altLang="en-US" smtClean="0"/>
              <a:t>2023/3/9</a:t>
            </a:fld>
            <a:endParaRPr kumimoji="1" lang="ja-JP" altLang="en-US"/>
          </a:p>
        </p:txBody>
      </p:sp>
      <p:sp>
        <p:nvSpPr>
          <p:cNvPr id="5" name="フッター プレースホルダー 4">
            <a:extLst>
              <a:ext uri="{FF2B5EF4-FFF2-40B4-BE49-F238E27FC236}">
                <a16:creationId xmlns:a16="http://schemas.microsoft.com/office/drawing/2014/main" id="{483566C4-3847-AC0F-BDC3-42D404F2F3F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16107E8-BF26-19BD-A064-5777EBDD9065}"/>
              </a:ext>
            </a:extLst>
          </p:cNvPr>
          <p:cNvSpPr>
            <a:spLocks noGrp="1"/>
          </p:cNvSpPr>
          <p:nvPr>
            <p:ph type="sldNum" sz="quarter" idx="12"/>
          </p:nvPr>
        </p:nvSpPr>
        <p:spPr/>
        <p:txBody>
          <a:bodyPr/>
          <a:lstStyle/>
          <a:p>
            <a:fld id="{2912BAF5-DE47-4762-865D-3D4DE4A6964E}" type="slidenum">
              <a:rPr kumimoji="1" lang="ja-JP" altLang="en-US" smtClean="0"/>
              <a:t>‹#›</a:t>
            </a:fld>
            <a:endParaRPr kumimoji="1" lang="ja-JP" altLang="en-US"/>
          </a:p>
        </p:txBody>
      </p:sp>
    </p:spTree>
    <p:extLst>
      <p:ext uri="{BB962C8B-B14F-4D97-AF65-F5344CB8AC3E}">
        <p14:creationId xmlns:p14="http://schemas.microsoft.com/office/powerpoint/2010/main" val="150716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BD77420-0D1E-A066-BEB2-53A746686A2B}"/>
              </a:ext>
            </a:extLst>
          </p:cNvPr>
          <p:cNvSpPr>
            <a:spLocks noGrp="1"/>
          </p:cNvSpPr>
          <p:nvPr>
            <p:ph type="title" orient="vert"/>
          </p:nvPr>
        </p:nvSpPr>
        <p:spPr>
          <a:xfrm>
            <a:off x="8724905" y="365127"/>
            <a:ext cx="2628899"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AA58941-70D0-5FAA-E8C2-F5C6072A6DFF}"/>
              </a:ext>
            </a:extLst>
          </p:cNvPr>
          <p:cNvSpPr>
            <a:spLocks noGrp="1"/>
          </p:cNvSpPr>
          <p:nvPr>
            <p:ph type="body" orient="vert" idx="1"/>
          </p:nvPr>
        </p:nvSpPr>
        <p:spPr>
          <a:xfrm>
            <a:off x="838203" y="365127"/>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BFBE141-179A-E1F6-95AD-824DF8944AB5}"/>
              </a:ext>
            </a:extLst>
          </p:cNvPr>
          <p:cNvSpPr>
            <a:spLocks noGrp="1"/>
          </p:cNvSpPr>
          <p:nvPr>
            <p:ph type="dt" sz="half" idx="10"/>
          </p:nvPr>
        </p:nvSpPr>
        <p:spPr/>
        <p:txBody>
          <a:bodyPr/>
          <a:lstStyle/>
          <a:p>
            <a:fld id="{7054787A-15CA-492B-9B65-967AD1F440A0}" type="datetimeFigureOut">
              <a:rPr kumimoji="1" lang="ja-JP" altLang="en-US" smtClean="0"/>
              <a:t>2023/3/9</a:t>
            </a:fld>
            <a:endParaRPr kumimoji="1" lang="ja-JP" altLang="en-US"/>
          </a:p>
        </p:txBody>
      </p:sp>
      <p:sp>
        <p:nvSpPr>
          <p:cNvPr id="5" name="フッター プレースホルダー 4">
            <a:extLst>
              <a:ext uri="{FF2B5EF4-FFF2-40B4-BE49-F238E27FC236}">
                <a16:creationId xmlns:a16="http://schemas.microsoft.com/office/drawing/2014/main" id="{CFF41168-045C-F275-CA6B-16A51D9A5A1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A96873B-C2A4-CCD4-79C8-34081659B723}"/>
              </a:ext>
            </a:extLst>
          </p:cNvPr>
          <p:cNvSpPr>
            <a:spLocks noGrp="1"/>
          </p:cNvSpPr>
          <p:nvPr>
            <p:ph type="sldNum" sz="quarter" idx="12"/>
          </p:nvPr>
        </p:nvSpPr>
        <p:spPr/>
        <p:txBody>
          <a:bodyPr/>
          <a:lstStyle/>
          <a:p>
            <a:fld id="{2912BAF5-DE47-4762-865D-3D4DE4A6964E}" type="slidenum">
              <a:rPr kumimoji="1" lang="ja-JP" altLang="en-US" smtClean="0"/>
              <a:t>‹#›</a:t>
            </a:fld>
            <a:endParaRPr kumimoji="1" lang="ja-JP" altLang="en-US"/>
          </a:p>
        </p:txBody>
      </p:sp>
    </p:spTree>
    <p:extLst>
      <p:ext uri="{BB962C8B-B14F-4D97-AF65-F5344CB8AC3E}">
        <p14:creationId xmlns:p14="http://schemas.microsoft.com/office/powerpoint/2010/main" val="817332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7F86E0-8631-9F76-637D-827589814AA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6DDF88-731F-7B3E-50C4-221A339067B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27D7E64-8723-901B-E073-AA1AB741F823}"/>
              </a:ext>
            </a:extLst>
          </p:cNvPr>
          <p:cNvSpPr>
            <a:spLocks noGrp="1"/>
          </p:cNvSpPr>
          <p:nvPr>
            <p:ph type="dt" sz="half" idx="10"/>
          </p:nvPr>
        </p:nvSpPr>
        <p:spPr/>
        <p:txBody>
          <a:bodyPr/>
          <a:lstStyle/>
          <a:p>
            <a:fld id="{7054787A-15CA-492B-9B65-967AD1F440A0}" type="datetimeFigureOut">
              <a:rPr kumimoji="1" lang="ja-JP" altLang="en-US" smtClean="0"/>
              <a:t>2023/3/9</a:t>
            </a:fld>
            <a:endParaRPr kumimoji="1" lang="ja-JP" altLang="en-US"/>
          </a:p>
        </p:txBody>
      </p:sp>
      <p:sp>
        <p:nvSpPr>
          <p:cNvPr id="5" name="フッター プレースホルダー 4">
            <a:extLst>
              <a:ext uri="{FF2B5EF4-FFF2-40B4-BE49-F238E27FC236}">
                <a16:creationId xmlns:a16="http://schemas.microsoft.com/office/drawing/2014/main" id="{FD1D972A-BB60-D86F-EA1E-D3506AE163F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B44F2F1-E162-DA95-370A-2CF608434534}"/>
              </a:ext>
            </a:extLst>
          </p:cNvPr>
          <p:cNvSpPr>
            <a:spLocks noGrp="1"/>
          </p:cNvSpPr>
          <p:nvPr>
            <p:ph type="sldNum" sz="quarter" idx="12"/>
          </p:nvPr>
        </p:nvSpPr>
        <p:spPr/>
        <p:txBody>
          <a:bodyPr/>
          <a:lstStyle/>
          <a:p>
            <a:fld id="{2912BAF5-DE47-4762-865D-3D4DE4A6964E}" type="slidenum">
              <a:rPr kumimoji="1" lang="ja-JP" altLang="en-US" smtClean="0"/>
              <a:t>‹#›</a:t>
            </a:fld>
            <a:endParaRPr kumimoji="1" lang="ja-JP" altLang="en-US"/>
          </a:p>
        </p:txBody>
      </p:sp>
    </p:spTree>
    <p:extLst>
      <p:ext uri="{BB962C8B-B14F-4D97-AF65-F5344CB8AC3E}">
        <p14:creationId xmlns:p14="http://schemas.microsoft.com/office/powerpoint/2010/main" val="1483507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333C2B-C5D5-186D-DA11-D5F313E785EC}"/>
              </a:ext>
            </a:extLst>
          </p:cNvPr>
          <p:cNvSpPr>
            <a:spLocks noGrp="1"/>
          </p:cNvSpPr>
          <p:nvPr>
            <p:ph type="title"/>
          </p:nvPr>
        </p:nvSpPr>
        <p:spPr>
          <a:xfrm>
            <a:off x="831849" y="1709740"/>
            <a:ext cx="10515601" cy="2852736"/>
          </a:xfrm>
        </p:spPr>
        <p:txBody>
          <a:bodyPr anchor="b"/>
          <a:lstStyle>
            <a:lvl1pPr>
              <a:defRPr sz="5999"/>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C471078-A121-3E43-6E4D-DAC0DDFAACEF}"/>
              </a:ext>
            </a:extLst>
          </p:cNvPr>
          <p:cNvSpPr>
            <a:spLocks noGrp="1"/>
          </p:cNvSpPr>
          <p:nvPr>
            <p:ph type="body" idx="1"/>
          </p:nvPr>
        </p:nvSpPr>
        <p:spPr>
          <a:xfrm>
            <a:off x="831849" y="4589466"/>
            <a:ext cx="10515601" cy="1500187"/>
          </a:xfrm>
        </p:spPr>
        <p:txBody>
          <a:bodyPr/>
          <a:lstStyle>
            <a:lvl1pPr marL="0" indent="0">
              <a:buNone/>
              <a:defRPr sz="2401">
                <a:solidFill>
                  <a:schemeClr val="tx1">
                    <a:tint val="75000"/>
                  </a:schemeClr>
                </a:solidFill>
              </a:defRPr>
            </a:lvl1pPr>
            <a:lvl2pPr marL="457221" indent="0">
              <a:buNone/>
              <a:defRPr sz="2000">
                <a:solidFill>
                  <a:schemeClr val="tx1">
                    <a:tint val="75000"/>
                  </a:schemeClr>
                </a:solidFill>
              </a:defRPr>
            </a:lvl2pPr>
            <a:lvl3pPr marL="914444" indent="0">
              <a:buNone/>
              <a:defRPr sz="1799">
                <a:solidFill>
                  <a:schemeClr val="tx1">
                    <a:tint val="75000"/>
                  </a:schemeClr>
                </a:solidFill>
              </a:defRPr>
            </a:lvl3pPr>
            <a:lvl4pPr marL="1371664" indent="0">
              <a:buNone/>
              <a:defRPr sz="1600">
                <a:solidFill>
                  <a:schemeClr val="tx1">
                    <a:tint val="75000"/>
                  </a:schemeClr>
                </a:solidFill>
              </a:defRPr>
            </a:lvl4pPr>
            <a:lvl5pPr marL="1828885" indent="0">
              <a:buNone/>
              <a:defRPr sz="1600">
                <a:solidFill>
                  <a:schemeClr val="tx1">
                    <a:tint val="75000"/>
                  </a:schemeClr>
                </a:solidFill>
              </a:defRPr>
            </a:lvl5pPr>
            <a:lvl6pPr marL="2286106" indent="0">
              <a:buNone/>
              <a:defRPr sz="1600">
                <a:solidFill>
                  <a:schemeClr val="tx1">
                    <a:tint val="75000"/>
                  </a:schemeClr>
                </a:solidFill>
              </a:defRPr>
            </a:lvl6pPr>
            <a:lvl7pPr marL="2743329" indent="0">
              <a:buNone/>
              <a:defRPr sz="1600">
                <a:solidFill>
                  <a:schemeClr val="tx1">
                    <a:tint val="75000"/>
                  </a:schemeClr>
                </a:solidFill>
              </a:defRPr>
            </a:lvl7pPr>
            <a:lvl8pPr marL="3200550" indent="0">
              <a:buNone/>
              <a:defRPr sz="1600">
                <a:solidFill>
                  <a:schemeClr val="tx1">
                    <a:tint val="75000"/>
                  </a:schemeClr>
                </a:solidFill>
              </a:defRPr>
            </a:lvl8pPr>
            <a:lvl9pPr marL="3657772"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C54419A-9DFE-3526-206B-4F148C3C27B5}"/>
              </a:ext>
            </a:extLst>
          </p:cNvPr>
          <p:cNvSpPr>
            <a:spLocks noGrp="1"/>
          </p:cNvSpPr>
          <p:nvPr>
            <p:ph type="dt" sz="half" idx="10"/>
          </p:nvPr>
        </p:nvSpPr>
        <p:spPr/>
        <p:txBody>
          <a:bodyPr/>
          <a:lstStyle/>
          <a:p>
            <a:fld id="{7054787A-15CA-492B-9B65-967AD1F440A0}" type="datetimeFigureOut">
              <a:rPr kumimoji="1" lang="ja-JP" altLang="en-US" smtClean="0"/>
              <a:t>2023/3/9</a:t>
            </a:fld>
            <a:endParaRPr kumimoji="1" lang="ja-JP" altLang="en-US"/>
          </a:p>
        </p:txBody>
      </p:sp>
      <p:sp>
        <p:nvSpPr>
          <p:cNvPr id="5" name="フッター プレースホルダー 4">
            <a:extLst>
              <a:ext uri="{FF2B5EF4-FFF2-40B4-BE49-F238E27FC236}">
                <a16:creationId xmlns:a16="http://schemas.microsoft.com/office/drawing/2014/main" id="{F37F21AD-8BE4-61AF-DF0F-672FB004596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F538001-6325-21DC-90D9-AAB917E89666}"/>
              </a:ext>
            </a:extLst>
          </p:cNvPr>
          <p:cNvSpPr>
            <a:spLocks noGrp="1"/>
          </p:cNvSpPr>
          <p:nvPr>
            <p:ph type="sldNum" sz="quarter" idx="12"/>
          </p:nvPr>
        </p:nvSpPr>
        <p:spPr/>
        <p:txBody>
          <a:bodyPr/>
          <a:lstStyle/>
          <a:p>
            <a:fld id="{2912BAF5-DE47-4762-865D-3D4DE4A6964E}" type="slidenum">
              <a:rPr kumimoji="1" lang="ja-JP" altLang="en-US" smtClean="0"/>
              <a:t>‹#›</a:t>
            </a:fld>
            <a:endParaRPr kumimoji="1" lang="ja-JP" altLang="en-US"/>
          </a:p>
        </p:txBody>
      </p:sp>
    </p:spTree>
    <p:extLst>
      <p:ext uri="{BB962C8B-B14F-4D97-AF65-F5344CB8AC3E}">
        <p14:creationId xmlns:p14="http://schemas.microsoft.com/office/powerpoint/2010/main" val="3754585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22684A-681D-098C-A608-49BC270622C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AFCBF4F-1317-4170-6B68-D1B2F9E403E9}"/>
              </a:ext>
            </a:extLst>
          </p:cNvPr>
          <p:cNvSpPr>
            <a:spLocks noGrp="1"/>
          </p:cNvSpPr>
          <p:nvPr>
            <p:ph sz="half" idx="1"/>
          </p:nvPr>
        </p:nvSpPr>
        <p:spPr>
          <a:xfrm>
            <a:off x="838200" y="1825624"/>
            <a:ext cx="5181599"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D4A2DBC-C526-AC40-1FB8-27DF54C9C538}"/>
              </a:ext>
            </a:extLst>
          </p:cNvPr>
          <p:cNvSpPr>
            <a:spLocks noGrp="1"/>
          </p:cNvSpPr>
          <p:nvPr>
            <p:ph sz="half" idx="2"/>
          </p:nvPr>
        </p:nvSpPr>
        <p:spPr>
          <a:xfrm>
            <a:off x="6172201" y="1825624"/>
            <a:ext cx="5181599"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57AB5B3-57EE-89A3-79C1-0B8C3A93C533}"/>
              </a:ext>
            </a:extLst>
          </p:cNvPr>
          <p:cNvSpPr>
            <a:spLocks noGrp="1"/>
          </p:cNvSpPr>
          <p:nvPr>
            <p:ph type="dt" sz="half" idx="10"/>
          </p:nvPr>
        </p:nvSpPr>
        <p:spPr/>
        <p:txBody>
          <a:bodyPr/>
          <a:lstStyle/>
          <a:p>
            <a:fld id="{7054787A-15CA-492B-9B65-967AD1F440A0}" type="datetimeFigureOut">
              <a:rPr kumimoji="1" lang="ja-JP" altLang="en-US" smtClean="0"/>
              <a:t>2023/3/9</a:t>
            </a:fld>
            <a:endParaRPr kumimoji="1" lang="ja-JP" altLang="en-US"/>
          </a:p>
        </p:txBody>
      </p:sp>
      <p:sp>
        <p:nvSpPr>
          <p:cNvPr id="6" name="フッター プレースホルダー 5">
            <a:extLst>
              <a:ext uri="{FF2B5EF4-FFF2-40B4-BE49-F238E27FC236}">
                <a16:creationId xmlns:a16="http://schemas.microsoft.com/office/drawing/2014/main" id="{19058A23-97FB-5E0A-DA82-2EC515F6DF2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884DD92-4F5E-5F7A-D09A-66923B2EB528}"/>
              </a:ext>
            </a:extLst>
          </p:cNvPr>
          <p:cNvSpPr>
            <a:spLocks noGrp="1"/>
          </p:cNvSpPr>
          <p:nvPr>
            <p:ph type="sldNum" sz="quarter" idx="12"/>
          </p:nvPr>
        </p:nvSpPr>
        <p:spPr/>
        <p:txBody>
          <a:bodyPr/>
          <a:lstStyle/>
          <a:p>
            <a:fld id="{2912BAF5-DE47-4762-865D-3D4DE4A6964E}" type="slidenum">
              <a:rPr kumimoji="1" lang="ja-JP" altLang="en-US" smtClean="0"/>
              <a:t>‹#›</a:t>
            </a:fld>
            <a:endParaRPr kumimoji="1" lang="ja-JP" altLang="en-US"/>
          </a:p>
        </p:txBody>
      </p:sp>
    </p:spTree>
    <p:extLst>
      <p:ext uri="{BB962C8B-B14F-4D97-AF65-F5344CB8AC3E}">
        <p14:creationId xmlns:p14="http://schemas.microsoft.com/office/powerpoint/2010/main" val="845130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6A815E-1ACD-A24E-73CE-D34C1052D1C8}"/>
              </a:ext>
            </a:extLst>
          </p:cNvPr>
          <p:cNvSpPr>
            <a:spLocks noGrp="1"/>
          </p:cNvSpPr>
          <p:nvPr>
            <p:ph type="title"/>
          </p:nvPr>
        </p:nvSpPr>
        <p:spPr>
          <a:xfrm>
            <a:off x="839787" y="365129"/>
            <a:ext cx="10515601" cy="1325562"/>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7377635-6052-F77B-5613-F29F5B157EBC}"/>
              </a:ext>
            </a:extLst>
          </p:cNvPr>
          <p:cNvSpPr>
            <a:spLocks noGrp="1"/>
          </p:cNvSpPr>
          <p:nvPr>
            <p:ph type="body" idx="1"/>
          </p:nvPr>
        </p:nvSpPr>
        <p:spPr>
          <a:xfrm>
            <a:off x="839792" y="1681164"/>
            <a:ext cx="5157787" cy="823911"/>
          </a:xfrm>
        </p:spPr>
        <p:txBody>
          <a:bodyPr anchor="b"/>
          <a:lstStyle>
            <a:lvl1pPr marL="0" indent="0">
              <a:buNone/>
              <a:defRPr sz="2401" b="1"/>
            </a:lvl1pPr>
            <a:lvl2pPr marL="457221" indent="0">
              <a:buNone/>
              <a:defRPr sz="2000" b="1"/>
            </a:lvl2pPr>
            <a:lvl3pPr marL="914444" indent="0">
              <a:buNone/>
              <a:defRPr sz="1799" b="1"/>
            </a:lvl3pPr>
            <a:lvl4pPr marL="1371664" indent="0">
              <a:buNone/>
              <a:defRPr sz="1600" b="1"/>
            </a:lvl4pPr>
            <a:lvl5pPr marL="1828885" indent="0">
              <a:buNone/>
              <a:defRPr sz="1600" b="1"/>
            </a:lvl5pPr>
            <a:lvl6pPr marL="2286106" indent="0">
              <a:buNone/>
              <a:defRPr sz="1600" b="1"/>
            </a:lvl6pPr>
            <a:lvl7pPr marL="2743329" indent="0">
              <a:buNone/>
              <a:defRPr sz="1600" b="1"/>
            </a:lvl7pPr>
            <a:lvl8pPr marL="3200550" indent="0">
              <a:buNone/>
              <a:defRPr sz="1600" b="1"/>
            </a:lvl8pPr>
            <a:lvl9pPr marL="3657772"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7798733-1B5C-444D-6179-684CF9851310}"/>
              </a:ext>
            </a:extLst>
          </p:cNvPr>
          <p:cNvSpPr>
            <a:spLocks noGrp="1"/>
          </p:cNvSpPr>
          <p:nvPr>
            <p:ph sz="half" idx="2"/>
          </p:nvPr>
        </p:nvSpPr>
        <p:spPr>
          <a:xfrm>
            <a:off x="839792" y="2505075"/>
            <a:ext cx="5157787" cy="368458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A594C5F-828B-21A0-B1FC-3B1CF87D6B8C}"/>
              </a:ext>
            </a:extLst>
          </p:cNvPr>
          <p:cNvSpPr>
            <a:spLocks noGrp="1"/>
          </p:cNvSpPr>
          <p:nvPr>
            <p:ph type="body" sz="quarter" idx="3"/>
          </p:nvPr>
        </p:nvSpPr>
        <p:spPr>
          <a:xfrm>
            <a:off x="6172201" y="1681164"/>
            <a:ext cx="5183187" cy="823911"/>
          </a:xfrm>
        </p:spPr>
        <p:txBody>
          <a:bodyPr anchor="b"/>
          <a:lstStyle>
            <a:lvl1pPr marL="0" indent="0">
              <a:buNone/>
              <a:defRPr sz="2401" b="1"/>
            </a:lvl1pPr>
            <a:lvl2pPr marL="457221" indent="0">
              <a:buNone/>
              <a:defRPr sz="2000" b="1"/>
            </a:lvl2pPr>
            <a:lvl3pPr marL="914444" indent="0">
              <a:buNone/>
              <a:defRPr sz="1799" b="1"/>
            </a:lvl3pPr>
            <a:lvl4pPr marL="1371664" indent="0">
              <a:buNone/>
              <a:defRPr sz="1600" b="1"/>
            </a:lvl4pPr>
            <a:lvl5pPr marL="1828885" indent="0">
              <a:buNone/>
              <a:defRPr sz="1600" b="1"/>
            </a:lvl5pPr>
            <a:lvl6pPr marL="2286106" indent="0">
              <a:buNone/>
              <a:defRPr sz="1600" b="1"/>
            </a:lvl6pPr>
            <a:lvl7pPr marL="2743329" indent="0">
              <a:buNone/>
              <a:defRPr sz="1600" b="1"/>
            </a:lvl7pPr>
            <a:lvl8pPr marL="3200550" indent="0">
              <a:buNone/>
              <a:defRPr sz="1600" b="1"/>
            </a:lvl8pPr>
            <a:lvl9pPr marL="3657772"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142696E-F843-BAF8-692C-2A308881B8FA}"/>
              </a:ext>
            </a:extLst>
          </p:cNvPr>
          <p:cNvSpPr>
            <a:spLocks noGrp="1"/>
          </p:cNvSpPr>
          <p:nvPr>
            <p:ph sz="quarter" idx="4"/>
          </p:nvPr>
        </p:nvSpPr>
        <p:spPr>
          <a:xfrm>
            <a:off x="6172201" y="2505075"/>
            <a:ext cx="5183187" cy="368458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759A377-1AC5-E381-83F7-FF33CF283437}"/>
              </a:ext>
            </a:extLst>
          </p:cNvPr>
          <p:cNvSpPr>
            <a:spLocks noGrp="1"/>
          </p:cNvSpPr>
          <p:nvPr>
            <p:ph type="dt" sz="half" idx="10"/>
          </p:nvPr>
        </p:nvSpPr>
        <p:spPr/>
        <p:txBody>
          <a:bodyPr/>
          <a:lstStyle/>
          <a:p>
            <a:fld id="{7054787A-15CA-492B-9B65-967AD1F440A0}" type="datetimeFigureOut">
              <a:rPr kumimoji="1" lang="ja-JP" altLang="en-US" smtClean="0"/>
              <a:t>2023/3/9</a:t>
            </a:fld>
            <a:endParaRPr kumimoji="1" lang="ja-JP" altLang="en-US"/>
          </a:p>
        </p:txBody>
      </p:sp>
      <p:sp>
        <p:nvSpPr>
          <p:cNvPr id="8" name="フッター プレースホルダー 7">
            <a:extLst>
              <a:ext uri="{FF2B5EF4-FFF2-40B4-BE49-F238E27FC236}">
                <a16:creationId xmlns:a16="http://schemas.microsoft.com/office/drawing/2014/main" id="{4EEC7309-7A8D-8650-19C4-51A3EDFDEAC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FB5D6A5-EE9E-3FEF-7A51-6D0385819595}"/>
              </a:ext>
            </a:extLst>
          </p:cNvPr>
          <p:cNvSpPr>
            <a:spLocks noGrp="1"/>
          </p:cNvSpPr>
          <p:nvPr>
            <p:ph type="sldNum" sz="quarter" idx="12"/>
          </p:nvPr>
        </p:nvSpPr>
        <p:spPr/>
        <p:txBody>
          <a:bodyPr/>
          <a:lstStyle/>
          <a:p>
            <a:fld id="{2912BAF5-DE47-4762-865D-3D4DE4A6964E}" type="slidenum">
              <a:rPr kumimoji="1" lang="ja-JP" altLang="en-US" smtClean="0"/>
              <a:t>‹#›</a:t>
            </a:fld>
            <a:endParaRPr kumimoji="1" lang="ja-JP" altLang="en-US"/>
          </a:p>
        </p:txBody>
      </p:sp>
    </p:spTree>
    <p:extLst>
      <p:ext uri="{BB962C8B-B14F-4D97-AF65-F5344CB8AC3E}">
        <p14:creationId xmlns:p14="http://schemas.microsoft.com/office/powerpoint/2010/main" val="91263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576EB-512D-BFC1-7BF2-D66878C06C9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2EEAF31-4AFB-6B94-643C-D6222D080AAF}"/>
              </a:ext>
            </a:extLst>
          </p:cNvPr>
          <p:cNvSpPr>
            <a:spLocks noGrp="1"/>
          </p:cNvSpPr>
          <p:nvPr>
            <p:ph type="dt" sz="half" idx="10"/>
          </p:nvPr>
        </p:nvSpPr>
        <p:spPr/>
        <p:txBody>
          <a:bodyPr/>
          <a:lstStyle/>
          <a:p>
            <a:fld id="{7054787A-15CA-492B-9B65-967AD1F440A0}" type="datetimeFigureOut">
              <a:rPr kumimoji="1" lang="ja-JP" altLang="en-US" smtClean="0"/>
              <a:t>2023/3/9</a:t>
            </a:fld>
            <a:endParaRPr kumimoji="1" lang="ja-JP" altLang="en-US"/>
          </a:p>
        </p:txBody>
      </p:sp>
      <p:sp>
        <p:nvSpPr>
          <p:cNvPr id="4" name="フッター プレースホルダー 3">
            <a:extLst>
              <a:ext uri="{FF2B5EF4-FFF2-40B4-BE49-F238E27FC236}">
                <a16:creationId xmlns:a16="http://schemas.microsoft.com/office/drawing/2014/main" id="{4011B92A-EFAD-2444-4B40-8BCF077A5D8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508A856-ACE2-CC24-F47D-7C917E15A2FA}"/>
              </a:ext>
            </a:extLst>
          </p:cNvPr>
          <p:cNvSpPr>
            <a:spLocks noGrp="1"/>
          </p:cNvSpPr>
          <p:nvPr>
            <p:ph type="sldNum" sz="quarter" idx="12"/>
          </p:nvPr>
        </p:nvSpPr>
        <p:spPr/>
        <p:txBody>
          <a:bodyPr/>
          <a:lstStyle/>
          <a:p>
            <a:fld id="{2912BAF5-DE47-4762-865D-3D4DE4A6964E}" type="slidenum">
              <a:rPr kumimoji="1" lang="ja-JP" altLang="en-US" smtClean="0"/>
              <a:t>‹#›</a:t>
            </a:fld>
            <a:endParaRPr kumimoji="1" lang="ja-JP" altLang="en-US"/>
          </a:p>
        </p:txBody>
      </p:sp>
    </p:spTree>
    <p:extLst>
      <p:ext uri="{BB962C8B-B14F-4D97-AF65-F5344CB8AC3E}">
        <p14:creationId xmlns:p14="http://schemas.microsoft.com/office/powerpoint/2010/main" val="59463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D19F4EC-9B21-D612-6596-577D791F901F}"/>
              </a:ext>
            </a:extLst>
          </p:cNvPr>
          <p:cNvSpPr>
            <a:spLocks noGrp="1"/>
          </p:cNvSpPr>
          <p:nvPr>
            <p:ph type="dt" sz="half" idx="10"/>
          </p:nvPr>
        </p:nvSpPr>
        <p:spPr/>
        <p:txBody>
          <a:bodyPr/>
          <a:lstStyle/>
          <a:p>
            <a:fld id="{7054787A-15CA-492B-9B65-967AD1F440A0}" type="datetimeFigureOut">
              <a:rPr kumimoji="1" lang="ja-JP" altLang="en-US" smtClean="0"/>
              <a:t>2023/3/9</a:t>
            </a:fld>
            <a:endParaRPr kumimoji="1" lang="ja-JP" altLang="en-US"/>
          </a:p>
        </p:txBody>
      </p:sp>
      <p:sp>
        <p:nvSpPr>
          <p:cNvPr id="3" name="フッター プレースホルダー 2">
            <a:extLst>
              <a:ext uri="{FF2B5EF4-FFF2-40B4-BE49-F238E27FC236}">
                <a16:creationId xmlns:a16="http://schemas.microsoft.com/office/drawing/2014/main" id="{D097A965-34A1-6B8C-29E8-1B58FA9CBC5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5E1EA33-C496-EEAD-3E80-8019788D9954}"/>
              </a:ext>
            </a:extLst>
          </p:cNvPr>
          <p:cNvSpPr>
            <a:spLocks noGrp="1"/>
          </p:cNvSpPr>
          <p:nvPr>
            <p:ph type="sldNum" sz="quarter" idx="12"/>
          </p:nvPr>
        </p:nvSpPr>
        <p:spPr/>
        <p:txBody>
          <a:bodyPr/>
          <a:lstStyle/>
          <a:p>
            <a:fld id="{2912BAF5-DE47-4762-865D-3D4DE4A6964E}" type="slidenum">
              <a:rPr kumimoji="1" lang="ja-JP" altLang="en-US" smtClean="0"/>
              <a:t>‹#›</a:t>
            </a:fld>
            <a:endParaRPr kumimoji="1" lang="ja-JP" altLang="en-US"/>
          </a:p>
        </p:txBody>
      </p:sp>
    </p:spTree>
    <p:extLst>
      <p:ext uri="{BB962C8B-B14F-4D97-AF65-F5344CB8AC3E}">
        <p14:creationId xmlns:p14="http://schemas.microsoft.com/office/powerpoint/2010/main" val="2506769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058AA6-7DE9-C4B4-6841-D9583C0A664F}"/>
              </a:ext>
            </a:extLst>
          </p:cNvPr>
          <p:cNvSpPr>
            <a:spLocks noGrp="1"/>
          </p:cNvSpPr>
          <p:nvPr>
            <p:ph type="title"/>
          </p:nvPr>
        </p:nvSpPr>
        <p:spPr>
          <a:xfrm>
            <a:off x="839789" y="457201"/>
            <a:ext cx="3932236" cy="1600201"/>
          </a:xfrm>
        </p:spPr>
        <p:txBody>
          <a:bodyPr anchor="b"/>
          <a:lstStyle>
            <a:lvl1pPr>
              <a:defRPr sz="3201"/>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DDEE627-7CB1-308F-F974-2AF5189D4D78}"/>
              </a:ext>
            </a:extLst>
          </p:cNvPr>
          <p:cNvSpPr>
            <a:spLocks noGrp="1"/>
          </p:cNvSpPr>
          <p:nvPr>
            <p:ph idx="1"/>
          </p:nvPr>
        </p:nvSpPr>
        <p:spPr>
          <a:xfrm>
            <a:off x="5183187" y="987427"/>
            <a:ext cx="6172201" cy="4873626"/>
          </a:xfrm>
        </p:spPr>
        <p:txBody>
          <a:bodyPr/>
          <a:lstStyle>
            <a:lvl1pPr>
              <a:defRPr sz="3201"/>
            </a:lvl1pPr>
            <a:lvl2pPr>
              <a:defRPr sz="2801"/>
            </a:lvl2pPr>
            <a:lvl3pPr>
              <a:defRPr sz="2401"/>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AE6B3D7-437E-AFE7-3963-7763F44ABE8F}"/>
              </a:ext>
            </a:extLst>
          </p:cNvPr>
          <p:cNvSpPr>
            <a:spLocks noGrp="1"/>
          </p:cNvSpPr>
          <p:nvPr>
            <p:ph type="body" sz="half" idx="2"/>
          </p:nvPr>
        </p:nvSpPr>
        <p:spPr>
          <a:xfrm>
            <a:off x="839789" y="2057400"/>
            <a:ext cx="3932236" cy="3811588"/>
          </a:xfrm>
        </p:spPr>
        <p:txBody>
          <a:bodyPr/>
          <a:lstStyle>
            <a:lvl1pPr marL="0" indent="0">
              <a:buNone/>
              <a:defRPr sz="1600"/>
            </a:lvl1pPr>
            <a:lvl2pPr marL="457221" indent="0">
              <a:buNone/>
              <a:defRPr sz="1399"/>
            </a:lvl2pPr>
            <a:lvl3pPr marL="914444" indent="0">
              <a:buNone/>
              <a:defRPr sz="1200"/>
            </a:lvl3pPr>
            <a:lvl4pPr marL="1371664" indent="0">
              <a:buNone/>
              <a:defRPr sz="999"/>
            </a:lvl4pPr>
            <a:lvl5pPr marL="1828885" indent="0">
              <a:buNone/>
              <a:defRPr sz="999"/>
            </a:lvl5pPr>
            <a:lvl6pPr marL="2286106" indent="0">
              <a:buNone/>
              <a:defRPr sz="999"/>
            </a:lvl6pPr>
            <a:lvl7pPr marL="2743329" indent="0">
              <a:buNone/>
              <a:defRPr sz="999"/>
            </a:lvl7pPr>
            <a:lvl8pPr marL="3200550" indent="0">
              <a:buNone/>
              <a:defRPr sz="999"/>
            </a:lvl8pPr>
            <a:lvl9pPr marL="3657772" indent="0">
              <a:buNone/>
              <a:defRPr sz="999"/>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B27560-C2C8-5A6E-191E-14A706D7B532}"/>
              </a:ext>
            </a:extLst>
          </p:cNvPr>
          <p:cNvSpPr>
            <a:spLocks noGrp="1"/>
          </p:cNvSpPr>
          <p:nvPr>
            <p:ph type="dt" sz="half" idx="10"/>
          </p:nvPr>
        </p:nvSpPr>
        <p:spPr/>
        <p:txBody>
          <a:bodyPr/>
          <a:lstStyle/>
          <a:p>
            <a:fld id="{7054787A-15CA-492B-9B65-967AD1F440A0}" type="datetimeFigureOut">
              <a:rPr kumimoji="1" lang="ja-JP" altLang="en-US" smtClean="0"/>
              <a:t>2023/3/9</a:t>
            </a:fld>
            <a:endParaRPr kumimoji="1" lang="ja-JP" altLang="en-US"/>
          </a:p>
        </p:txBody>
      </p:sp>
      <p:sp>
        <p:nvSpPr>
          <p:cNvPr id="6" name="フッター プレースホルダー 5">
            <a:extLst>
              <a:ext uri="{FF2B5EF4-FFF2-40B4-BE49-F238E27FC236}">
                <a16:creationId xmlns:a16="http://schemas.microsoft.com/office/drawing/2014/main" id="{820C2127-CD7C-616F-C5B6-D0998C18F9C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CFF554E-37D9-75A9-8B33-9C286F234589}"/>
              </a:ext>
            </a:extLst>
          </p:cNvPr>
          <p:cNvSpPr>
            <a:spLocks noGrp="1"/>
          </p:cNvSpPr>
          <p:nvPr>
            <p:ph type="sldNum" sz="quarter" idx="12"/>
          </p:nvPr>
        </p:nvSpPr>
        <p:spPr/>
        <p:txBody>
          <a:bodyPr/>
          <a:lstStyle/>
          <a:p>
            <a:fld id="{2912BAF5-DE47-4762-865D-3D4DE4A6964E}" type="slidenum">
              <a:rPr kumimoji="1" lang="ja-JP" altLang="en-US" smtClean="0"/>
              <a:t>‹#›</a:t>
            </a:fld>
            <a:endParaRPr kumimoji="1" lang="ja-JP" altLang="en-US"/>
          </a:p>
        </p:txBody>
      </p:sp>
    </p:spTree>
    <p:extLst>
      <p:ext uri="{BB962C8B-B14F-4D97-AF65-F5344CB8AC3E}">
        <p14:creationId xmlns:p14="http://schemas.microsoft.com/office/powerpoint/2010/main" val="2337748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3011CD-2760-6251-7CFC-81D61E017ED6}"/>
              </a:ext>
            </a:extLst>
          </p:cNvPr>
          <p:cNvSpPr>
            <a:spLocks noGrp="1"/>
          </p:cNvSpPr>
          <p:nvPr>
            <p:ph type="title"/>
          </p:nvPr>
        </p:nvSpPr>
        <p:spPr>
          <a:xfrm>
            <a:off x="839789" y="457201"/>
            <a:ext cx="3932236" cy="1600201"/>
          </a:xfrm>
        </p:spPr>
        <p:txBody>
          <a:bodyPr anchor="b"/>
          <a:lstStyle>
            <a:lvl1pPr>
              <a:defRPr sz="3201"/>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ACA7DF1-62EB-ECA3-9389-EB59C6700CAF}"/>
              </a:ext>
            </a:extLst>
          </p:cNvPr>
          <p:cNvSpPr>
            <a:spLocks noGrp="1"/>
          </p:cNvSpPr>
          <p:nvPr>
            <p:ph type="pic" idx="1"/>
          </p:nvPr>
        </p:nvSpPr>
        <p:spPr>
          <a:xfrm>
            <a:off x="5183187" y="987427"/>
            <a:ext cx="6172201" cy="4873626"/>
          </a:xfrm>
        </p:spPr>
        <p:txBody>
          <a:bodyPr/>
          <a:lstStyle>
            <a:lvl1pPr marL="0" indent="0">
              <a:buNone/>
              <a:defRPr sz="3201"/>
            </a:lvl1pPr>
            <a:lvl2pPr marL="457221" indent="0">
              <a:buNone/>
              <a:defRPr sz="2801"/>
            </a:lvl2pPr>
            <a:lvl3pPr marL="914444" indent="0">
              <a:buNone/>
              <a:defRPr sz="2401"/>
            </a:lvl3pPr>
            <a:lvl4pPr marL="1371664" indent="0">
              <a:buNone/>
              <a:defRPr sz="2000"/>
            </a:lvl4pPr>
            <a:lvl5pPr marL="1828885" indent="0">
              <a:buNone/>
              <a:defRPr sz="2000"/>
            </a:lvl5pPr>
            <a:lvl6pPr marL="2286106" indent="0">
              <a:buNone/>
              <a:defRPr sz="2000"/>
            </a:lvl6pPr>
            <a:lvl7pPr marL="2743329" indent="0">
              <a:buNone/>
              <a:defRPr sz="2000"/>
            </a:lvl7pPr>
            <a:lvl8pPr marL="3200550" indent="0">
              <a:buNone/>
              <a:defRPr sz="2000"/>
            </a:lvl8pPr>
            <a:lvl9pPr marL="3657772"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2D113C6-8312-8378-BB92-0E6FB8151796}"/>
              </a:ext>
            </a:extLst>
          </p:cNvPr>
          <p:cNvSpPr>
            <a:spLocks noGrp="1"/>
          </p:cNvSpPr>
          <p:nvPr>
            <p:ph type="body" sz="half" idx="2"/>
          </p:nvPr>
        </p:nvSpPr>
        <p:spPr>
          <a:xfrm>
            <a:off x="839789" y="2057400"/>
            <a:ext cx="3932236" cy="3811588"/>
          </a:xfrm>
        </p:spPr>
        <p:txBody>
          <a:bodyPr/>
          <a:lstStyle>
            <a:lvl1pPr marL="0" indent="0">
              <a:buNone/>
              <a:defRPr sz="1600"/>
            </a:lvl1pPr>
            <a:lvl2pPr marL="457221" indent="0">
              <a:buNone/>
              <a:defRPr sz="1399"/>
            </a:lvl2pPr>
            <a:lvl3pPr marL="914444" indent="0">
              <a:buNone/>
              <a:defRPr sz="1200"/>
            </a:lvl3pPr>
            <a:lvl4pPr marL="1371664" indent="0">
              <a:buNone/>
              <a:defRPr sz="999"/>
            </a:lvl4pPr>
            <a:lvl5pPr marL="1828885" indent="0">
              <a:buNone/>
              <a:defRPr sz="999"/>
            </a:lvl5pPr>
            <a:lvl6pPr marL="2286106" indent="0">
              <a:buNone/>
              <a:defRPr sz="999"/>
            </a:lvl6pPr>
            <a:lvl7pPr marL="2743329" indent="0">
              <a:buNone/>
              <a:defRPr sz="999"/>
            </a:lvl7pPr>
            <a:lvl8pPr marL="3200550" indent="0">
              <a:buNone/>
              <a:defRPr sz="999"/>
            </a:lvl8pPr>
            <a:lvl9pPr marL="3657772" indent="0">
              <a:buNone/>
              <a:defRPr sz="999"/>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E513476-F386-99BB-DDE8-4A097222C587}"/>
              </a:ext>
            </a:extLst>
          </p:cNvPr>
          <p:cNvSpPr>
            <a:spLocks noGrp="1"/>
          </p:cNvSpPr>
          <p:nvPr>
            <p:ph type="dt" sz="half" idx="10"/>
          </p:nvPr>
        </p:nvSpPr>
        <p:spPr/>
        <p:txBody>
          <a:bodyPr/>
          <a:lstStyle/>
          <a:p>
            <a:fld id="{7054787A-15CA-492B-9B65-967AD1F440A0}" type="datetimeFigureOut">
              <a:rPr kumimoji="1" lang="ja-JP" altLang="en-US" smtClean="0"/>
              <a:t>2023/3/9</a:t>
            </a:fld>
            <a:endParaRPr kumimoji="1" lang="ja-JP" altLang="en-US"/>
          </a:p>
        </p:txBody>
      </p:sp>
      <p:sp>
        <p:nvSpPr>
          <p:cNvPr id="6" name="フッター プレースホルダー 5">
            <a:extLst>
              <a:ext uri="{FF2B5EF4-FFF2-40B4-BE49-F238E27FC236}">
                <a16:creationId xmlns:a16="http://schemas.microsoft.com/office/drawing/2014/main" id="{0E7F9A60-CE8E-13B9-708D-0312891CCD7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121A42D-DBBC-468D-E87B-7F5C14A66503}"/>
              </a:ext>
            </a:extLst>
          </p:cNvPr>
          <p:cNvSpPr>
            <a:spLocks noGrp="1"/>
          </p:cNvSpPr>
          <p:nvPr>
            <p:ph type="sldNum" sz="quarter" idx="12"/>
          </p:nvPr>
        </p:nvSpPr>
        <p:spPr/>
        <p:txBody>
          <a:bodyPr/>
          <a:lstStyle/>
          <a:p>
            <a:fld id="{2912BAF5-DE47-4762-865D-3D4DE4A6964E}" type="slidenum">
              <a:rPr kumimoji="1" lang="ja-JP" altLang="en-US" smtClean="0"/>
              <a:t>‹#›</a:t>
            </a:fld>
            <a:endParaRPr kumimoji="1" lang="ja-JP" altLang="en-US"/>
          </a:p>
        </p:txBody>
      </p:sp>
    </p:spTree>
    <p:extLst>
      <p:ext uri="{BB962C8B-B14F-4D97-AF65-F5344CB8AC3E}">
        <p14:creationId xmlns:p14="http://schemas.microsoft.com/office/powerpoint/2010/main" val="3740032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67C0891-F93D-790E-E40E-B076968938B5}"/>
              </a:ext>
            </a:extLst>
          </p:cNvPr>
          <p:cNvSpPr>
            <a:spLocks noGrp="1"/>
          </p:cNvSpPr>
          <p:nvPr>
            <p:ph type="title"/>
          </p:nvPr>
        </p:nvSpPr>
        <p:spPr>
          <a:xfrm>
            <a:off x="838200" y="365129"/>
            <a:ext cx="10515601" cy="1325562"/>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B6E07A0-4602-2967-8730-CBAF0BC62279}"/>
              </a:ext>
            </a:extLst>
          </p:cNvPr>
          <p:cNvSpPr>
            <a:spLocks noGrp="1"/>
          </p:cNvSpPr>
          <p:nvPr>
            <p:ph type="body" idx="1"/>
          </p:nvPr>
        </p:nvSpPr>
        <p:spPr>
          <a:xfrm>
            <a:off x="838200" y="1825624"/>
            <a:ext cx="10515601"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A0F4BC3-25BC-4261-3333-1ABC0FF5DAFC}"/>
              </a:ext>
            </a:extLst>
          </p:cNvPr>
          <p:cNvSpPr>
            <a:spLocks noGrp="1"/>
          </p:cNvSpPr>
          <p:nvPr>
            <p:ph type="dt" sz="half" idx="2"/>
          </p:nvPr>
        </p:nvSpPr>
        <p:spPr>
          <a:xfrm>
            <a:off x="838200" y="6356352"/>
            <a:ext cx="2743199" cy="365126"/>
          </a:xfrm>
          <a:prstGeom prst="rect">
            <a:avLst/>
          </a:prstGeom>
        </p:spPr>
        <p:txBody>
          <a:bodyPr vert="horz" lIns="91440" tIns="45720" rIns="91440" bIns="45720" rtlCol="0" anchor="ctr"/>
          <a:lstStyle>
            <a:lvl1pPr algn="l">
              <a:defRPr sz="1200">
                <a:solidFill>
                  <a:schemeClr val="tx1">
                    <a:tint val="75000"/>
                  </a:schemeClr>
                </a:solidFill>
              </a:defRPr>
            </a:lvl1pPr>
          </a:lstStyle>
          <a:p>
            <a:fld id="{7054787A-15CA-492B-9B65-967AD1F440A0}" type="datetimeFigureOut">
              <a:rPr kumimoji="1" lang="ja-JP" altLang="en-US" smtClean="0"/>
              <a:t>2023/3/9</a:t>
            </a:fld>
            <a:endParaRPr kumimoji="1" lang="ja-JP" altLang="en-US"/>
          </a:p>
        </p:txBody>
      </p:sp>
      <p:sp>
        <p:nvSpPr>
          <p:cNvPr id="5" name="フッター プレースホルダー 4">
            <a:extLst>
              <a:ext uri="{FF2B5EF4-FFF2-40B4-BE49-F238E27FC236}">
                <a16:creationId xmlns:a16="http://schemas.microsoft.com/office/drawing/2014/main" id="{FF681DF8-EF7E-7EF0-6D10-F611FC2B0EB6}"/>
              </a:ext>
            </a:extLst>
          </p:cNvPr>
          <p:cNvSpPr>
            <a:spLocks noGrp="1"/>
          </p:cNvSpPr>
          <p:nvPr>
            <p:ph type="ftr" sz="quarter" idx="3"/>
          </p:nvPr>
        </p:nvSpPr>
        <p:spPr>
          <a:xfrm>
            <a:off x="4038601" y="6356352"/>
            <a:ext cx="4114799" cy="36512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B1A979C-C752-571F-61FA-8BBB24A3DCF9}"/>
              </a:ext>
            </a:extLst>
          </p:cNvPr>
          <p:cNvSpPr>
            <a:spLocks noGrp="1"/>
          </p:cNvSpPr>
          <p:nvPr>
            <p:ph type="sldNum" sz="quarter" idx="4"/>
          </p:nvPr>
        </p:nvSpPr>
        <p:spPr>
          <a:xfrm>
            <a:off x="8610601" y="6356352"/>
            <a:ext cx="2743199" cy="365126"/>
          </a:xfrm>
          <a:prstGeom prst="rect">
            <a:avLst/>
          </a:prstGeom>
        </p:spPr>
        <p:txBody>
          <a:bodyPr vert="horz" lIns="91440" tIns="45720" rIns="91440" bIns="45720" rtlCol="0" anchor="ctr"/>
          <a:lstStyle>
            <a:lvl1pPr algn="r">
              <a:defRPr sz="1200">
                <a:solidFill>
                  <a:schemeClr val="tx1">
                    <a:tint val="75000"/>
                  </a:schemeClr>
                </a:solidFill>
              </a:defRPr>
            </a:lvl1pPr>
          </a:lstStyle>
          <a:p>
            <a:fld id="{2912BAF5-DE47-4762-865D-3D4DE4A6964E}" type="slidenum">
              <a:rPr kumimoji="1" lang="ja-JP" altLang="en-US" smtClean="0"/>
              <a:t>‹#›</a:t>
            </a:fld>
            <a:endParaRPr kumimoji="1" lang="ja-JP" altLang="en-US"/>
          </a:p>
        </p:txBody>
      </p:sp>
    </p:spTree>
    <p:extLst>
      <p:ext uri="{BB962C8B-B14F-4D97-AF65-F5344CB8AC3E}">
        <p14:creationId xmlns:p14="http://schemas.microsoft.com/office/powerpoint/2010/main" val="14475125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44" rtl="0" eaLnBrk="1" latinLnBrk="0" hangingPunct="1">
        <a:lnSpc>
          <a:spcPct val="90000"/>
        </a:lnSpc>
        <a:spcBef>
          <a:spcPct val="0"/>
        </a:spcBef>
        <a:buNone/>
        <a:defRPr kumimoji="1" sz="4401" kern="1200">
          <a:solidFill>
            <a:schemeClr val="tx1"/>
          </a:solidFill>
          <a:latin typeface="+mj-lt"/>
          <a:ea typeface="+mj-ea"/>
          <a:cs typeface="+mj-cs"/>
        </a:defRPr>
      </a:lvl1pPr>
    </p:titleStyle>
    <p:bodyStyle>
      <a:lvl1pPr marL="228610" indent="-228610" algn="l" defTabSz="914444" rtl="0" eaLnBrk="1" latinLnBrk="0" hangingPunct="1">
        <a:lnSpc>
          <a:spcPct val="90000"/>
        </a:lnSpc>
        <a:spcBef>
          <a:spcPts val="999"/>
        </a:spcBef>
        <a:buFont typeface="Arial" panose="020B0604020202020204" pitchFamily="34" charset="0"/>
        <a:buChar char="•"/>
        <a:defRPr kumimoji="1" sz="2801" kern="1200">
          <a:solidFill>
            <a:schemeClr val="tx1"/>
          </a:solidFill>
          <a:latin typeface="+mn-lt"/>
          <a:ea typeface="+mn-ea"/>
          <a:cs typeface="+mn-cs"/>
        </a:defRPr>
      </a:lvl1pPr>
      <a:lvl2pPr marL="685831" indent="-228610" algn="l" defTabSz="914444" rtl="0" eaLnBrk="1" latinLnBrk="0" hangingPunct="1">
        <a:lnSpc>
          <a:spcPct val="90000"/>
        </a:lnSpc>
        <a:spcBef>
          <a:spcPts val="500"/>
        </a:spcBef>
        <a:buFont typeface="Arial" panose="020B0604020202020204" pitchFamily="34" charset="0"/>
        <a:buChar char="•"/>
        <a:defRPr kumimoji="1" sz="2401" kern="1200">
          <a:solidFill>
            <a:schemeClr val="tx1"/>
          </a:solidFill>
          <a:latin typeface="+mn-lt"/>
          <a:ea typeface="+mn-ea"/>
          <a:cs typeface="+mn-cs"/>
        </a:defRPr>
      </a:lvl2pPr>
      <a:lvl3pPr marL="1143054" indent="-228610" algn="l" defTabSz="914444"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75" indent="-228610" algn="l" defTabSz="914444"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4pPr>
      <a:lvl5pPr marL="2057498" indent="-228610" algn="l" defTabSz="914444"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5pPr>
      <a:lvl6pPr marL="2514718" indent="-228610" algn="l" defTabSz="914444"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6pPr>
      <a:lvl7pPr marL="2971939" indent="-228610" algn="l" defTabSz="914444"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7pPr>
      <a:lvl8pPr marL="3429162" indent="-228610" algn="l" defTabSz="914444"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8pPr>
      <a:lvl9pPr marL="3886383" indent="-228610" algn="l" defTabSz="914444"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9pPr>
    </p:bodyStyle>
    <p:otherStyle>
      <a:defPPr>
        <a:defRPr lang="ja-JP"/>
      </a:defPPr>
      <a:lvl1pPr marL="0" algn="l" defTabSz="914444" rtl="0" eaLnBrk="1" latinLnBrk="0" hangingPunct="1">
        <a:defRPr kumimoji="1" sz="1799" kern="1200">
          <a:solidFill>
            <a:schemeClr val="tx1"/>
          </a:solidFill>
          <a:latin typeface="+mn-lt"/>
          <a:ea typeface="+mn-ea"/>
          <a:cs typeface="+mn-cs"/>
        </a:defRPr>
      </a:lvl1pPr>
      <a:lvl2pPr marL="457221" algn="l" defTabSz="914444" rtl="0" eaLnBrk="1" latinLnBrk="0" hangingPunct="1">
        <a:defRPr kumimoji="1" sz="1799" kern="1200">
          <a:solidFill>
            <a:schemeClr val="tx1"/>
          </a:solidFill>
          <a:latin typeface="+mn-lt"/>
          <a:ea typeface="+mn-ea"/>
          <a:cs typeface="+mn-cs"/>
        </a:defRPr>
      </a:lvl2pPr>
      <a:lvl3pPr marL="914444" algn="l" defTabSz="914444" rtl="0" eaLnBrk="1" latinLnBrk="0" hangingPunct="1">
        <a:defRPr kumimoji="1" sz="1799" kern="1200">
          <a:solidFill>
            <a:schemeClr val="tx1"/>
          </a:solidFill>
          <a:latin typeface="+mn-lt"/>
          <a:ea typeface="+mn-ea"/>
          <a:cs typeface="+mn-cs"/>
        </a:defRPr>
      </a:lvl3pPr>
      <a:lvl4pPr marL="1371664" algn="l" defTabSz="914444" rtl="0" eaLnBrk="1" latinLnBrk="0" hangingPunct="1">
        <a:defRPr kumimoji="1" sz="1799" kern="1200">
          <a:solidFill>
            <a:schemeClr val="tx1"/>
          </a:solidFill>
          <a:latin typeface="+mn-lt"/>
          <a:ea typeface="+mn-ea"/>
          <a:cs typeface="+mn-cs"/>
        </a:defRPr>
      </a:lvl4pPr>
      <a:lvl5pPr marL="1828885" algn="l" defTabSz="914444" rtl="0" eaLnBrk="1" latinLnBrk="0" hangingPunct="1">
        <a:defRPr kumimoji="1" sz="1799" kern="1200">
          <a:solidFill>
            <a:schemeClr val="tx1"/>
          </a:solidFill>
          <a:latin typeface="+mn-lt"/>
          <a:ea typeface="+mn-ea"/>
          <a:cs typeface="+mn-cs"/>
        </a:defRPr>
      </a:lvl5pPr>
      <a:lvl6pPr marL="2286106" algn="l" defTabSz="914444" rtl="0" eaLnBrk="1" latinLnBrk="0" hangingPunct="1">
        <a:defRPr kumimoji="1" sz="1799" kern="1200">
          <a:solidFill>
            <a:schemeClr val="tx1"/>
          </a:solidFill>
          <a:latin typeface="+mn-lt"/>
          <a:ea typeface="+mn-ea"/>
          <a:cs typeface="+mn-cs"/>
        </a:defRPr>
      </a:lvl6pPr>
      <a:lvl7pPr marL="2743329" algn="l" defTabSz="914444" rtl="0" eaLnBrk="1" latinLnBrk="0" hangingPunct="1">
        <a:defRPr kumimoji="1" sz="1799" kern="1200">
          <a:solidFill>
            <a:schemeClr val="tx1"/>
          </a:solidFill>
          <a:latin typeface="+mn-lt"/>
          <a:ea typeface="+mn-ea"/>
          <a:cs typeface="+mn-cs"/>
        </a:defRPr>
      </a:lvl7pPr>
      <a:lvl8pPr marL="3200550" algn="l" defTabSz="914444" rtl="0" eaLnBrk="1" latinLnBrk="0" hangingPunct="1">
        <a:defRPr kumimoji="1" sz="1799" kern="1200">
          <a:solidFill>
            <a:schemeClr val="tx1"/>
          </a:solidFill>
          <a:latin typeface="+mn-lt"/>
          <a:ea typeface="+mn-ea"/>
          <a:cs typeface="+mn-cs"/>
        </a:defRPr>
      </a:lvl8pPr>
      <a:lvl9pPr marL="3657772" algn="l" defTabSz="914444" rtl="0" eaLnBrk="1" latinLnBrk="0" hangingPunct="1">
        <a:defRPr kumimoji="1"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microsoft.com/office/2007/relationships/hdphoto" Target="../media/hdphoto1.wdp"/><Relationship Id="rId3" Type="http://schemas.openxmlformats.org/officeDocument/2006/relationships/image" Target="../media/image2.png"/><Relationship Id="rId21" Type="http://schemas.openxmlformats.org/officeDocument/2006/relationships/image" Target="../media/image18.png"/><Relationship Id="rId7" Type="http://schemas.openxmlformats.org/officeDocument/2006/relationships/image" Target="../media/image6.svg"/><Relationship Id="rId12" Type="http://schemas.openxmlformats.org/officeDocument/2006/relationships/image" Target="../media/image11.jp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microsoft.com/office/2007/relationships/hdphoto" Target="../media/hdphoto2.wdp"/><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0.png"/><Relationship Id="rId10" Type="http://schemas.openxmlformats.org/officeDocument/2006/relationships/image" Target="../media/image9.png"/><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19.svg"/></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jpeg"/><Relationship Id="rId12" Type="http://schemas.openxmlformats.org/officeDocument/2006/relationships/image" Target="../media/image30.jpeg"/><Relationship Id="rId2" Type="http://schemas.openxmlformats.org/officeDocument/2006/relationships/image" Target="../media/image22.pn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image" Target="../media/image28.jpeg"/><Relationship Id="rId4" Type="http://schemas.openxmlformats.org/officeDocument/2006/relationships/image" Target="../media/image24.jpeg"/><Relationship Id="rId9" Type="http://schemas.microsoft.com/office/2007/relationships/hdphoto" Target="../media/hdphoto4.wdp"/></Relationships>
</file>

<file path=ppt/slides/_rels/slide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39.png"/><Relationship Id="rId5" Type="http://schemas.openxmlformats.org/officeDocument/2006/relationships/image" Target="../media/image34.jpeg"/><Relationship Id="rId15" Type="http://schemas.openxmlformats.org/officeDocument/2006/relationships/image" Target="../media/image42.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 Id="rId1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974E014-E65C-336B-C280-780DB8008E4E}"/>
              </a:ext>
            </a:extLst>
          </p:cNvPr>
          <p:cNvSpPr txBox="1"/>
          <p:nvPr/>
        </p:nvSpPr>
        <p:spPr>
          <a:xfrm>
            <a:off x="15007" y="-1"/>
            <a:ext cx="7289800" cy="769570"/>
          </a:xfrm>
          <a:prstGeom prst="rect">
            <a:avLst/>
          </a:prstGeom>
          <a:noFill/>
        </p:spPr>
        <p:txBody>
          <a:bodyPr wrap="square" rtlCol="0">
            <a:spAutoFit/>
          </a:bodyPr>
          <a:lstStyle/>
          <a:p>
            <a:r>
              <a:rPr lang="ja-JP" altLang="en-US" sz="4401" b="1" dirty="0">
                <a:latin typeface="源ノ角ゴシック JP" panose="020B0500000000000000" pitchFamily="34" charset="-128"/>
                <a:ea typeface="源ノ角ゴシック JP" panose="020B0500000000000000"/>
                <a:cs typeface="Noto Sans" panose="020B0502040504020204" pitchFamily="34"/>
              </a:rPr>
              <a:t>高崎高校物理部 二年</a:t>
            </a:r>
          </a:p>
        </p:txBody>
      </p:sp>
      <p:pic>
        <p:nvPicPr>
          <p:cNvPr id="10" name="図 9">
            <a:extLst>
              <a:ext uri="{FF2B5EF4-FFF2-40B4-BE49-F238E27FC236}">
                <a16:creationId xmlns:a16="http://schemas.microsoft.com/office/drawing/2014/main" id="{480C46F9-8177-B5E8-8BA3-D8E42C06984C}"/>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69787" y="3239760"/>
            <a:ext cx="5506619" cy="3618241"/>
          </a:xfrm>
          <a:prstGeom prst="rect">
            <a:avLst/>
          </a:prstGeom>
        </p:spPr>
      </p:pic>
      <p:sp>
        <p:nvSpPr>
          <p:cNvPr id="21" name="テキスト ボックス 20">
            <a:extLst>
              <a:ext uri="{FF2B5EF4-FFF2-40B4-BE49-F238E27FC236}">
                <a16:creationId xmlns:a16="http://schemas.microsoft.com/office/drawing/2014/main" id="{39BFA8FE-1B91-AE9D-8A97-83F14EF5ABC2}"/>
              </a:ext>
            </a:extLst>
          </p:cNvPr>
          <p:cNvSpPr txBox="1"/>
          <p:nvPr/>
        </p:nvSpPr>
        <p:spPr>
          <a:xfrm>
            <a:off x="5337630" y="1"/>
            <a:ext cx="1781629" cy="307648"/>
          </a:xfrm>
          <a:prstGeom prst="rect">
            <a:avLst/>
          </a:prstGeom>
          <a:noFill/>
        </p:spPr>
        <p:txBody>
          <a:bodyPr wrap="square" rtlCol="0">
            <a:spAutoFit/>
          </a:bodyPr>
          <a:lstStyle/>
          <a:p>
            <a:r>
              <a:rPr lang="en-US" altLang="ja-JP" sz="1399" b="1" dirty="0">
                <a:latin typeface="游ゴシック Medium" panose="020B0500000000000000" pitchFamily="50" charset="-128"/>
                <a:ea typeface="源ノ角ゴシック JP" panose="020B0500000000000000"/>
              </a:rPr>
              <a:t>Member</a:t>
            </a:r>
            <a:endParaRPr lang="ja-JP" altLang="en-US" sz="1399" b="1" dirty="0">
              <a:latin typeface="游ゴシック Medium" panose="020B0500000000000000" pitchFamily="50" charset="-128"/>
              <a:ea typeface="源ノ角ゴシック JP" panose="020B0500000000000000"/>
            </a:endParaRPr>
          </a:p>
        </p:txBody>
      </p:sp>
      <p:sp>
        <p:nvSpPr>
          <p:cNvPr id="23" name="テキスト ボックス 22">
            <a:extLst>
              <a:ext uri="{FF2B5EF4-FFF2-40B4-BE49-F238E27FC236}">
                <a16:creationId xmlns:a16="http://schemas.microsoft.com/office/drawing/2014/main" id="{5DC0FF82-792D-3489-54B4-241C3CAF4CA8}"/>
              </a:ext>
            </a:extLst>
          </p:cNvPr>
          <p:cNvSpPr txBox="1"/>
          <p:nvPr/>
        </p:nvSpPr>
        <p:spPr>
          <a:xfrm>
            <a:off x="5526315" y="239781"/>
            <a:ext cx="5816601" cy="461665"/>
          </a:xfrm>
          <a:prstGeom prst="rect">
            <a:avLst/>
          </a:prstGeom>
          <a:noFill/>
        </p:spPr>
        <p:txBody>
          <a:bodyPr wrap="square" rtlCol="0">
            <a:spAutoFit/>
          </a:bodyPr>
          <a:lstStyle/>
          <a:p>
            <a:r>
              <a:rPr lang="ja-JP" altLang="en-US" sz="1200" dirty="0">
                <a:latin typeface="游ゴシック Medium" panose="020B0500000000000000" pitchFamily="50" charset="-128"/>
                <a:ea typeface="源ノ角ゴシック JP" panose="020B0500000000000000"/>
              </a:rPr>
              <a:t>根岸 孝次（ハード、ソフト）　入澤 将平（ハード）</a:t>
            </a:r>
            <a:endParaRPr lang="en-US" altLang="ja-JP" sz="1200" dirty="0">
              <a:latin typeface="游ゴシック Medium" panose="020B0500000000000000" pitchFamily="50" charset="-128"/>
              <a:ea typeface="源ノ角ゴシック JP" panose="020B0500000000000000"/>
            </a:endParaRPr>
          </a:p>
          <a:p>
            <a:r>
              <a:rPr lang="ja-JP" altLang="en-US" sz="1200" dirty="0">
                <a:latin typeface="游ゴシック Medium" panose="020B0500000000000000" pitchFamily="50" charset="-128"/>
                <a:ea typeface="源ノ角ゴシック JP" panose="020B0500000000000000"/>
              </a:rPr>
              <a:t>斎藤 孝介（ソフト）　　　　　柿沼 広大（ソフト）</a:t>
            </a:r>
            <a:endParaRPr lang="en-US" altLang="ja-JP" sz="1200" dirty="0">
              <a:latin typeface="游ゴシック Medium" panose="020B0500000000000000" pitchFamily="50" charset="-128"/>
              <a:ea typeface="源ノ角ゴシック JP" panose="020B0500000000000000"/>
            </a:endParaRPr>
          </a:p>
        </p:txBody>
      </p:sp>
      <p:pic>
        <p:nvPicPr>
          <p:cNvPr id="28" name="図 27" descr="斧 が含まれている画像&#10;&#10;自動的に生成された説明">
            <a:extLst>
              <a:ext uri="{FF2B5EF4-FFF2-40B4-BE49-F238E27FC236}">
                <a16:creationId xmlns:a16="http://schemas.microsoft.com/office/drawing/2014/main" id="{8EE2D8EC-831D-9C6A-31A7-E0362414BD0A}"/>
              </a:ext>
            </a:extLst>
          </p:cNvPr>
          <p:cNvPicPr>
            <a:picLocks noChangeAspect="1"/>
          </p:cNvPicPr>
          <p:nvPr/>
        </p:nvPicPr>
        <p:blipFill>
          <a:blip r:embed="rId3" cstate="hqprint">
            <a:biLevel thresh="75000"/>
            <a:extLst>
              <a:ext uri="{28A0092B-C50C-407E-A947-70E740481C1C}">
                <a14:useLocalDpi xmlns:a14="http://schemas.microsoft.com/office/drawing/2010/main"/>
              </a:ext>
            </a:extLst>
          </a:blip>
          <a:stretch>
            <a:fillRect/>
          </a:stretch>
        </p:blipFill>
        <p:spPr>
          <a:xfrm>
            <a:off x="9212794" y="110888"/>
            <a:ext cx="283942" cy="233687"/>
          </a:xfrm>
          <a:prstGeom prst="rect">
            <a:avLst/>
          </a:prstGeom>
        </p:spPr>
      </p:pic>
      <p:sp>
        <p:nvSpPr>
          <p:cNvPr id="30" name="テキスト ボックス 29">
            <a:extLst>
              <a:ext uri="{FF2B5EF4-FFF2-40B4-BE49-F238E27FC236}">
                <a16:creationId xmlns:a16="http://schemas.microsoft.com/office/drawing/2014/main" id="{193FDE81-CAFA-5407-4AE5-A5AF06DAB1CC}"/>
              </a:ext>
            </a:extLst>
          </p:cNvPr>
          <p:cNvSpPr txBox="1"/>
          <p:nvPr/>
        </p:nvSpPr>
        <p:spPr>
          <a:xfrm>
            <a:off x="9514115" y="40878"/>
            <a:ext cx="1594758" cy="307648"/>
          </a:xfrm>
          <a:prstGeom prst="rect">
            <a:avLst/>
          </a:prstGeom>
          <a:noFill/>
        </p:spPr>
        <p:txBody>
          <a:bodyPr wrap="square" rtlCol="0">
            <a:spAutoFit/>
          </a:bodyPr>
          <a:lstStyle/>
          <a:p>
            <a:r>
              <a:rPr lang="en-US" altLang="ja-JP" sz="1399" b="1" dirty="0">
                <a:latin typeface="源ノ角ゴシック JP Heavy"/>
                <a:ea typeface="源ノ角ゴシック JP" panose="020B0500000000000000"/>
              </a:rPr>
              <a:t>@takataka_robo</a:t>
            </a:r>
            <a:endParaRPr lang="ja-JP" altLang="en-US" sz="1399" b="1" dirty="0">
              <a:latin typeface="源ノ角ゴシック JP Heavy"/>
              <a:ea typeface="源ノ角ゴシック JP" panose="020B0500000000000000"/>
            </a:endParaRPr>
          </a:p>
        </p:txBody>
      </p:sp>
      <p:pic>
        <p:nvPicPr>
          <p:cNvPr id="31" name="図 30">
            <a:extLst>
              <a:ext uri="{FF2B5EF4-FFF2-40B4-BE49-F238E27FC236}">
                <a16:creationId xmlns:a16="http://schemas.microsoft.com/office/drawing/2014/main" id="{93700039-9597-2668-0893-A1E70A274DD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155934" y="171792"/>
            <a:ext cx="373962" cy="363418"/>
          </a:xfrm>
          <a:prstGeom prst="rect">
            <a:avLst/>
          </a:prstGeom>
        </p:spPr>
      </p:pic>
      <p:pic>
        <p:nvPicPr>
          <p:cNvPr id="34" name="図 33" descr="QR コード&#10;&#10;自動的に生成された説明">
            <a:extLst>
              <a:ext uri="{FF2B5EF4-FFF2-40B4-BE49-F238E27FC236}">
                <a16:creationId xmlns:a16="http://schemas.microsoft.com/office/drawing/2014/main" id="{C071CC23-1D39-FF8B-9B39-07583ACAF98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588263" y="117036"/>
            <a:ext cx="506186" cy="506186"/>
          </a:xfrm>
          <a:prstGeom prst="rect">
            <a:avLst/>
          </a:prstGeom>
        </p:spPr>
      </p:pic>
      <p:pic>
        <p:nvPicPr>
          <p:cNvPr id="36" name="グラフィックス 35">
            <a:extLst>
              <a:ext uri="{FF2B5EF4-FFF2-40B4-BE49-F238E27FC236}">
                <a16:creationId xmlns:a16="http://schemas.microsoft.com/office/drawing/2014/main" id="{FFBA1314-73D2-E27C-16C3-0E4D8221D8E4}"/>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78372" y="348658"/>
            <a:ext cx="352791" cy="352791"/>
          </a:xfrm>
          <a:prstGeom prst="rect">
            <a:avLst/>
          </a:prstGeom>
        </p:spPr>
      </p:pic>
      <p:sp>
        <p:nvSpPr>
          <p:cNvPr id="37" name="テキスト ボックス 36">
            <a:extLst>
              <a:ext uri="{FF2B5EF4-FFF2-40B4-BE49-F238E27FC236}">
                <a16:creationId xmlns:a16="http://schemas.microsoft.com/office/drawing/2014/main" id="{0620CB9C-8420-9344-3FAB-2C3997EE8C56}"/>
              </a:ext>
            </a:extLst>
          </p:cNvPr>
          <p:cNvSpPr txBox="1"/>
          <p:nvPr/>
        </p:nvSpPr>
        <p:spPr>
          <a:xfrm>
            <a:off x="9514112" y="370132"/>
            <a:ext cx="1654629" cy="307648"/>
          </a:xfrm>
          <a:prstGeom prst="rect">
            <a:avLst/>
          </a:prstGeom>
          <a:noFill/>
        </p:spPr>
        <p:txBody>
          <a:bodyPr wrap="square" rtlCol="0">
            <a:spAutoFit/>
          </a:bodyPr>
          <a:lstStyle/>
          <a:p>
            <a:r>
              <a:rPr lang="en-US" altLang="ja-JP" sz="1399" b="1" dirty="0">
                <a:latin typeface="源ノ角ゴシック JP Heavy"/>
                <a:ea typeface="源ノ角ゴシック JP" panose="020B0500000000000000"/>
              </a:rPr>
              <a:t>@robocup-zunda</a:t>
            </a:r>
            <a:endParaRPr lang="ja-JP" altLang="en-US" sz="1399" b="1" dirty="0">
              <a:latin typeface="源ノ角ゴシック JP Heavy"/>
              <a:ea typeface="源ノ角ゴシック JP" panose="020B0500000000000000"/>
            </a:endParaRPr>
          </a:p>
        </p:txBody>
      </p:sp>
      <p:cxnSp>
        <p:nvCxnSpPr>
          <p:cNvPr id="3" name="直線コネクタ 2">
            <a:extLst>
              <a:ext uri="{FF2B5EF4-FFF2-40B4-BE49-F238E27FC236}">
                <a16:creationId xmlns:a16="http://schemas.microsoft.com/office/drawing/2014/main" id="{309EBD46-EF2F-AC6A-A245-2D29BFEFAC2F}"/>
              </a:ext>
            </a:extLst>
          </p:cNvPr>
          <p:cNvCxnSpPr>
            <a:cxnSpLocks/>
          </p:cNvCxnSpPr>
          <p:nvPr/>
        </p:nvCxnSpPr>
        <p:spPr>
          <a:xfrm>
            <a:off x="0" y="769438"/>
            <a:ext cx="1219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5A531D9B-D40B-06B8-6C43-7E0B2DF718B5}"/>
              </a:ext>
            </a:extLst>
          </p:cNvPr>
          <p:cNvSpPr/>
          <p:nvPr/>
        </p:nvSpPr>
        <p:spPr>
          <a:xfrm>
            <a:off x="5589329" y="4264608"/>
            <a:ext cx="2917037" cy="2528081"/>
          </a:xfrm>
          <a:prstGeom prst="round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dirty="0">
              <a:ea typeface="源ノ角ゴシック JP" panose="020B0500000000000000"/>
            </a:endParaRPr>
          </a:p>
        </p:txBody>
      </p:sp>
      <p:grpSp>
        <p:nvGrpSpPr>
          <p:cNvPr id="14" name="グループ化 13">
            <a:extLst>
              <a:ext uri="{FF2B5EF4-FFF2-40B4-BE49-F238E27FC236}">
                <a16:creationId xmlns:a16="http://schemas.microsoft.com/office/drawing/2014/main" id="{6A2652D2-079C-5907-5EF8-D3613B9645B9}"/>
              </a:ext>
            </a:extLst>
          </p:cNvPr>
          <p:cNvGrpSpPr/>
          <p:nvPr/>
        </p:nvGrpSpPr>
        <p:grpSpPr>
          <a:xfrm>
            <a:off x="5589333" y="2599291"/>
            <a:ext cx="2888863" cy="1557717"/>
            <a:chOff x="83467" y="4931191"/>
            <a:chExt cx="3463512" cy="1867576"/>
          </a:xfrm>
        </p:grpSpPr>
        <p:sp>
          <p:nvSpPr>
            <p:cNvPr id="16" name="四角形: 角を丸くする 15">
              <a:extLst>
                <a:ext uri="{FF2B5EF4-FFF2-40B4-BE49-F238E27FC236}">
                  <a16:creationId xmlns:a16="http://schemas.microsoft.com/office/drawing/2014/main" id="{4C9B83E1-3A7C-F0D2-DD64-466C82AE9A14}"/>
                </a:ext>
              </a:extLst>
            </p:cNvPr>
            <p:cNvSpPr/>
            <p:nvPr/>
          </p:nvSpPr>
          <p:spPr>
            <a:xfrm>
              <a:off x="83467" y="4931191"/>
              <a:ext cx="3463512" cy="1867576"/>
            </a:xfrm>
            <a:prstGeom prst="roundRect">
              <a:avLst/>
            </a:prstGeom>
            <a:noFill/>
            <a:ln w="28575">
              <a:solidFill>
                <a:srgbClr val="92D05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sz="3808">
                <a:ea typeface="源ノ角ゴシック JP" panose="020B0500000000000000"/>
              </a:endParaRPr>
            </a:p>
          </p:txBody>
        </p:sp>
        <p:sp>
          <p:nvSpPr>
            <p:cNvPr id="17" name="テキスト ボックス 16">
              <a:extLst>
                <a:ext uri="{FF2B5EF4-FFF2-40B4-BE49-F238E27FC236}">
                  <a16:creationId xmlns:a16="http://schemas.microsoft.com/office/drawing/2014/main" id="{7E817E66-ECDF-BAED-89D1-8FB437781A70}"/>
                </a:ext>
              </a:extLst>
            </p:cNvPr>
            <p:cNvSpPr txBox="1"/>
            <p:nvPr/>
          </p:nvSpPr>
          <p:spPr>
            <a:xfrm>
              <a:off x="128333" y="5306052"/>
              <a:ext cx="3359027" cy="923112"/>
            </a:xfrm>
            <a:prstGeom prst="rect">
              <a:avLst/>
            </a:prstGeom>
            <a:noFill/>
          </p:spPr>
          <p:txBody>
            <a:bodyPr wrap="square" rtlCol="0">
              <a:spAutoFit/>
            </a:bodyPr>
            <a:lstStyle/>
            <a:p>
              <a:r>
                <a:rPr lang="ja-JP" altLang="en-US" sz="1101" dirty="0">
                  <a:latin typeface="Noto Sans" panose="020B0502040504020204" pitchFamily="34" charset="0"/>
                  <a:ea typeface="源ノ角ゴシック JP" panose="020B0500000000000000"/>
                  <a:cs typeface="Noto Sans" panose="020B0502040504020204" pitchFamily="34" charset="0"/>
                </a:rPr>
                <a:t>　</a:t>
              </a:r>
              <a:r>
                <a:rPr lang="en-US" altLang="ja-JP" sz="1101" b="1" dirty="0">
                  <a:latin typeface="Noto Sans" panose="020B0502040504020204" pitchFamily="34" charset="0"/>
                  <a:ea typeface="源ノ角ゴシック JP" panose="020B0500000000000000"/>
                  <a:cs typeface="Noto Sans" panose="020B0502040504020204" pitchFamily="34" charset="0"/>
                </a:rPr>
                <a:t>LAP</a:t>
              </a:r>
              <a:r>
                <a:rPr lang="ja-JP" altLang="en-US" sz="1101" b="1" dirty="0">
                  <a:latin typeface="Noto Sans" panose="020B0502040504020204" pitchFamily="34" charset="0"/>
                  <a:ea typeface="源ノ角ゴシック JP" panose="020B0500000000000000"/>
                  <a:cs typeface="Noto Sans" panose="020B0502040504020204" pitchFamily="34" charset="0"/>
                </a:rPr>
                <a:t>駆動</a:t>
              </a:r>
              <a:r>
                <a:rPr lang="ja-JP" altLang="en-US" sz="1101" dirty="0">
                  <a:latin typeface="Noto Sans" panose="020B0502040504020204" pitchFamily="34" charset="0"/>
                  <a:ea typeface="源ノ角ゴシック JP" panose="020B0500000000000000"/>
                  <a:cs typeface="Noto Sans" panose="020B0502040504020204" pitchFamily="34" charset="0"/>
                </a:rPr>
                <a:t>が可能な</a:t>
              </a:r>
              <a:r>
                <a:rPr lang="en-US" altLang="ja-JP" sz="1101" dirty="0">
                  <a:latin typeface="Noto Sans" panose="020B0502040504020204" pitchFamily="34" charset="0"/>
                  <a:ea typeface="源ノ角ゴシック JP" panose="020B0500000000000000"/>
                  <a:cs typeface="Noto Sans" panose="020B0502040504020204" pitchFamily="34" charset="0"/>
                </a:rPr>
                <a:t>MD</a:t>
              </a:r>
              <a:r>
                <a:rPr lang="ja-JP" altLang="en-US" sz="1101" dirty="0">
                  <a:latin typeface="Noto Sans" panose="020B0502040504020204" pitchFamily="34" charset="0"/>
                  <a:ea typeface="源ノ角ゴシック JP" panose="020B0500000000000000"/>
                  <a:cs typeface="Noto Sans" panose="020B0502040504020204" pitchFamily="34" charset="0"/>
                </a:rPr>
                <a:t>を採用し、高周波数の</a:t>
              </a:r>
              <a:r>
                <a:rPr lang="en-US" altLang="ja-JP" sz="1101" dirty="0">
                  <a:latin typeface="Noto Sans" panose="020B0502040504020204" pitchFamily="34" charset="0"/>
                  <a:ea typeface="源ノ角ゴシック JP" panose="020B0500000000000000"/>
                  <a:cs typeface="Noto Sans" panose="020B0502040504020204" pitchFamily="34" charset="0"/>
                </a:rPr>
                <a:t>PWM</a:t>
              </a:r>
              <a:r>
                <a:rPr lang="ja-JP" altLang="en-US" sz="1101" dirty="0">
                  <a:latin typeface="Noto Sans" panose="020B0502040504020204" pitchFamily="34" charset="0"/>
                  <a:ea typeface="源ノ角ゴシック JP" panose="020B0500000000000000"/>
                  <a:cs typeface="Noto Sans" panose="020B0502040504020204" pitchFamily="34" charset="0"/>
                </a:rPr>
                <a:t>信号と組み合わせることで、</a:t>
              </a:r>
              <a:r>
                <a:rPr lang="en-US" altLang="ja-JP" sz="1101" b="1" dirty="0">
                  <a:latin typeface="Noto Sans" panose="020B0502040504020204" pitchFamily="34" charset="0"/>
                  <a:ea typeface="源ノ角ゴシック JP" panose="020B0500000000000000"/>
                  <a:cs typeface="Noto Sans" panose="020B0502040504020204" pitchFamily="34" charset="0"/>
                </a:rPr>
                <a:t>LAP</a:t>
              </a:r>
              <a:r>
                <a:rPr lang="ja-JP" altLang="en-US" sz="1101" b="1" dirty="0">
                  <a:latin typeface="Noto Sans" panose="020B0502040504020204" pitchFamily="34" charset="0"/>
                  <a:ea typeface="源ノ角ゴシック JP" panose="020B0500000000000000"/>
                  <a:cs typeface="Noto Sans" panose="020B0502040504020204" pitchFamily="34" charset="0"/>
                </a:rPr>
                <a:t>駆動</a:t>
              </a:r>
              <a:r>
                <a:rPr lang="ja-JP" altLang="en-US" sz="1101" dirty="0">
                  <a:latin typeface="Noto Sans" panose="020B0502040504020204" pitchFamily="34" charset="0"/>
                  <a:ea typeface="源ノ角ゴシック JP" panose="020B0500000000000000"/>
                  <a:cs typeface="Noto Sans" panose="020B0502040504020204" pitchFamily="34" charset="0"/>
                </a:rPr>
                <a:t>を実現。</a:t>
              </a:r>
              <a:r>
                <a:rPr lang="en-US" altLang="ja-JP" sz="1101" dirty="0">
                  <a:latin typeface="Noto Sans" panose="020B0502040504020204" pitchFamily="34" charset="0"/>
                  <a:ea typeface="源ノ角ゴシック JP" panose="020B0500000000000000"/>
                  <a:cs typeface="Noto Sans" panose="020B0502040504020204" pitchFamily="34" charset="0"/>
                </a:rPr>
                <a:t>Maxon</a:t>
              </a:r>
              <a:r>
                <a:rPr lang="ja-JP" altLang="en-US" sz="1101" dirty="0">
                  <a:latin typeface="Noto Sans" panose="020B0502040504020204" pitchFamily="34" charset="0"/>
                  <a:ea typeface="源ノ角ゴシック JP" panose="020B0500000000000000"/>
                  <a:cs typeface="Noto Sans" panose="020B0502040504020204" pitchFamily="34" charset="0"/>
                </a:rPr>
                <a:t>モーターの性能を引き出した</a:t>
              </a:r>
              <a:r>
                <a:rPr lang="ja-JP" altLang="en-US" sz="1101" b="1" dirty="0">
                  <a:latin typeface="Noto Sans" panose="020B0502040504020204" pitchFamily="34" charset="0"/>
                  <a:ea typeface="源ノ角ゴシック JP" panose="020B0500000000000000"/>
                  <a:cs typeface="Noto Sans" panose="020B0502040504020204" pitchFamily="34" charset="0"/>
                </a:rPr>
                <a:t>俊敏な動きが可能</a:t>
              </a:r>
              <a:r>
                <a:rPr lang="ja-JP" altLang="en-US" sz="1101" dirty="0">
                  <a:latin typeface="Noto Sans" panose="020B0502040504020204" pitchFamily="34" charset="0"/>
                  <a:ea typeface="源ノ角ゴシック JP" panose="020B0500000000000000"/>
                  <a:cs typeface="Noto Sans" panose="020B0502040504020204" pitchFamily="34" charset="0"/>
                </a:rPr>
                <a:t>になった。</a:t>
              </a:r>
              <a:endParaRPr lang="en-US" altLang="ja-JP" sz="1101" dirty="0">
                <a:latin typeface="Noto Sans" panose="020B0502040504020204" pitchFamily="34" charset="0"/>
                <a:ea typeface="源ノ角ゴシック JP" panose="020B0500000000000000"/>
                <a:cs typeface="Noto Sans" panose="020B0502040504020204" pitchFamily="34" charset="0"/>
              </a:endParaRPr>
            </a:p>
          </p:txBody>
        </p:sp>
        <p:sp>
          <p:nvSpPr>
            <p:cNvPr id="18" name="テキスト ボックス 17">
              <a:extLst>
                <a:ext uri="{FF2B5EF4-FFF2-40B4-BE49-F238E27FC236}">
                  <a16:creationId xmlns:a16="http://schemas.microsoft.com/office/drawing/2014/main" id="{43E1717A-9ED3-CEC3-8A75-E0B55D82419F}"/>
                </a:ext>
              </a:extLst>
            </p:cNvPr>
            <p:cNvSpPr txBox="1"/>
            <p:nvPr/>
          </p:nvSpPr>
          <p:spPr>
            <a:xfrm>
              <a:off x="179178" y="4963121"/>
              <a:ext cx="3068782" cy="405899"/>
            </a:xfrm>
            <a:prstGeom prst="rect">
              <a:avLst/>
            </a:prstGeom>
            <a:noFill/>
          </p:spPr>
          <p:txBody>
            <a:bodyPr wrap="square" rtlCol="0">
              <a:spAutoFit/>
            </a:bodyPr>
            <a:lstStyle/>
            <a:p>
              <a:pPr algn="ctr"/>
              <a:r>
                <a:rPr lang="ja-JP" altLang="en-US" sz="1600" b="1" dirty="0">
                  <a:latin typeface="Noto Sans" panose="020B0502040504020204" pitchFamily="34"/>
                  <a:ea typeface="源ノ角ゴシック JP" panose="020B0500000000000000"/>
                  <a:cs typeface="Noto Sans" panose="020B0502040504020204" pitchFamily="34"/>
                </a:rPr>
                <a:t>俊敏な動作</a:t>
              </a:r>
            </a:p>
          </p:txBody>
        </p:sp>
      </p:grpSp>
      <p:grpSp>
        <p:nvGrpSpPr>
          <p:cNvPr id="19" name="グループ化 18">
            <a:extLst>
              <a:ext uri="{FF2B5EF4-FFF2-40B4-BE49-F238E27FC236}">
                <a16:creationId xmlns:a16="http://schemas.microsoft.com/office/drawing/2014/main" id="{58B48A18-843C-E694-89E5-4C3EC24924CE}"/>
              </a:ext>
            </a:extLst>
          </p:cNvPr>
          <p:cNvGrpSpPr/>
          <p:nvPr/>
        </p:nvGrpSpPr>
        <p:grpSpPr>
          <a:xfrm>
            <a:off x="5589332" y="832965"/>
            <a:ext cx="2917037" cy="1657623"/>
            <a:chOff x="8519552" y="1061828"/>
            <a:chExt cx="3580543" cy="2034663"/>
          </a:xfrm>
        </p:grpSpPr>
        <p:grpSp>
          <p:nvGrpSpPr>
            <p:cNvPr id="20" name="グループ化 19">
              <a:extLst>
                <a:ext uri="{FF2B5EF4-FFF2-40B4-BE49-F238E27FC236}">
                  <a16:creationId xmlns:a16="http://schemas.microsoft.com/office/drawing/2014/main" id="{562D569E-8688-574D-4351-C4551F209A30}"/>
                </a:ext>
              </a:extLst>
            </p:cNvPr>
            <p:cNvGrpSpPr/>
            <p:nvPr/>
          </p:nvGrpSpPr>
          <p:grpSpPr>
            <a:xfrm>
              <a:off x="8519552" y="1061828"/>
              <a:ext cx="3580543" cy="2034663"/>
              <a:chOff x="5181600" y="923326"/>
              <a:chExt cx="3479583" cy="2034663"/>
            </a:xfrm>
          </p:grpSpPr>
          <p:sp>
            <p:nvSpPr>
              <p:cNvPr id="24" name="四角形: 角を丸くする 23">
                <a:extLst>
                  <a:ext uri="{FF2B5EF4-FFF2-40B4-BE49-F238E27FC236}">
                    <a16:creationId xmlns:a16="http://schemas.microsoft.com/office/drawing/2014/main" id="{CD167973-A106-5CB8-B51B-29913769E3BB}"/>
                  </a:ext>
                </a:extLst>
              </p:cNvPr>
              <p:cNvSpPr/>
              <p:nvPr/>
            </p:nvSpPr>
            <p:spPr>
              <a:xfrm>
                <a:off x="5181600" y="923326"/>
                <a:ext cx="3445934" cy="20346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dirty="0">
                  <a:ea typeface="源ノ角ゴシック JP" panose="020B0500000000000000"/>
                </a:endParaRPr>
              </a:p>
            </p:txBody>
          </p:sp>
          <p:sp>
            <p:nvSpPr>
              <p:cNvPr id="26" name="テキスト ボックス 25">
                <a:extLst>
                  <a:ext uri="{FF2B5EF4-FFF2-40B4-BE49-F238E27FC236}">
                    <a16:creationId xmlns:a16="http://schemas.microsoft.com/office/drawing/2014/main" id="{4931187B-E689-9A82-D154-16641939EB09}"/>
                  </a:ext>
                </a:extLst>
              </p:cNvPr>
              <p:cNvSpPr txBox="1"/>
              <p:nvPr/>
            </p:nvSpPr>
            <p:spPr>
              <a:xfrm>
                <a:off x="5206783" y="925566"/>
                <a:ext cx="3454400" cy="415561"/>
              </a:xfrm>
              <a:prstGeom prst="rect">
                <a:avLst/>
              </a:prstGeom>
              <a:noFill/>
            </p:spPr>
            <p:txBody>
              <a:bodyPr wrap="square" rtlCol="0">
                <a:spAutoFit/>
              </a:bodyPr>
              <a:lstStyle/>
              <a:p>
                <a:pPr algn="ctr"/>
                <a:r>
                  <a:rPr lang="ja-JP" altLang="en-US" sz="1600" b="1" dirty="0">
                    <a:latin typeface="Noto Sans" panose="020B0502040504020204" pitchFamily="34"/>
                    <a:ea typeface="源ノ角ゴシック JP" panose="020B0500000000000000"/>
                    <a:cs typeface="Noto Sans" panose="020B0502040504020204" pitchFamily="34"/>
                  </a:rPr>
                  <a:t>スムーズなチーム連携</a:t>
                </a:r>
                <a:endParaRPr lang="en-US" altLang="ja-JP" sz="1200" dirty="0">
                  <a:ea typeface="源ノ角ゴシック JP" panose="020B0500000000000000"/>
                </a:endParaRPr>
              </a:p>
            </p:txBody>
          </p:sp>
          <p:pic>
            <p:nvPicPr>
              <p:cNvPr id="27" name="図 26">
                <a:extLst>
                  <a:ext uri="{FF2B5EF4-FFF2-40B4-BE49-F238E27FC236}">
                    <a16:creationId xmlns:a16="http://schemas.microsoft.com/office/drawing/2014/main" id="{A96E7EB4-D924-14F2-3C42-9BE9E453F00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6368120" y="2182678"/>
                <a:ext cx="324946" cy="324946"/>
              </a:xfrm>
              <a:prstGeom prst="rect">
                <a:avLst/>
              </a:prstGeom>
            </p:spPr>
          </p:pic>
          <p:pic>
            <p:nvPicPr>
              <p:cNvPr id="29" name="図 28">
                <a:extLst>
                  <a:ext uri="{FF2B5EF4-FFF2-40B4-BE49-F238E27FC236}">
                    <a16:creationId xmlns:a16="http://schemas.microsoft.com/office/drawing/2014/main" id="{4B85C1A1-B28F-4379-D3C8-5C9868490A0D}"/>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914746" y="2177146"/>
                <a:ext cx="376180" cy="376181"/>
              </a:xfrm>
              <a:prstGeom prst="rect">
                <a:avLst/>
              </a:prstGeom>
            </p:spPr>
          </p:pic>
          <p:pic>
            <p:nvPicPr>
              <p:cNvPr id="32" name="図 31" descr="アイコン&#10;&#10;自動的に生成された説明">
                <a:extLst>
                  <a:ext uri="{FF2B5EF4-FFF2-40B4-BE49-F238E27FC236}">
                    <a16:creationId xmlns:a16="http://schemas.microsoft.com/office/drawing/2014/main" id="{EF55B260-33E7-1F03-9C16-B49249042435}"/>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529560" y="2160716"/>
                <a:ext cx="409502" cy="409502"/>
              </a:xfrm>
              <a:prstGeom prst="rect">
                <a:avLst/>
              </a:prstGeom>
            </p:spPr>
          </p:pic>
          <p:pic>
            <p:nvPicPr>
              <p:cNvPr id="33" name="図 32">
                <a:extLst>
                  <a:ext uri="{FF2B5EF4-FFF2-40B4-BE49-F238E27FC236}">
                    <a16:creationId xmlns:a16="http://schemas.microsoft.com/office/drawing/2014/main" id="{2BC9DA63-EA39-9AD8-4D50-E9166869AA90}"/>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743730" y="2166517"/>
                <a:ext cx="376180" cy="376181"/>
              </a:xfrm>
              <a:prstGeom prst="rect">
                <a:avLst/>
              </a:prstGeom>
            </p:spPr>
          </p:pic>
        </p:grpSp>
        <p:sp>
          <p:nvSpPr>
            <p:cNvPr id="22" name="テキスト ボックス 21">
              <a:extLst>
                <a:ext uri="{FF2B5EF4-FFF2-40B4-BE49-F238E27FC236}">
                  <a16:creationId xmlns:a16="http://schemas.microsoft.com/office/drawing/2014/main" id="{F9ADAABE-5FE6-37E1-57D6-B9EB960F8962}"/>
                </a:ext>
              </a:extLst>
            </p:cNvPr>
            <p:cNvSpPr txBox="1"/>
            <p:nvPr/>
          </p:nvSpPr>
          <p:spPr>
            <a:xfrm>
              <a:off x="8604851" y="1403508"/>
              <a:ext cx="3439696" cy="945086"/>
            </a:xfrm>
            <a:prstGeom prst="rect">
              <a:avLst/>
            </a:prstGeom>
            <a:noFill/>
          </p:spPr>
          <p:txBody>
            <a:bodyPr wrap="square" rtlCol="0">
              <a:spAutoFit/>
            </a:bodyPr>
            <a:lstStyle/>
            <a:p>
              <a:r>
                <a:rPr lang="ja-JP" altLang="en-US" sz="1101" b="1" dirty="0">
                  <a:solidFill>
                    <a:srgbClr val="00B0F0"/>
                  </a:solidFill>
                  <a:ea typeface="源ノ角ゴシック JP" panose="020B0500000000000000"/>
                </a:rPr>
                <a:t>　</a:t>
              </a:r>
              <a:r>
                <a:rPr lang="en-US" altLang="ja-JP" sz="1101" b="1" dirty="0">
                  <a:latin typeface="Noto Sans" panose="020B0502040504020204" pitchFamily="34"/>
                  <a:ea typeface="源ノ角ゴシック JP" panose="020B0500000000000000"/>
                  <a:cs typeface="Noto Sans" panose="020B0502040504020204" pitchFamily="34"/>
                </a:rPr>
                <a:t>GitHub</a:t>
              </a:r>
              <a:r>
                <a:rPr lang="ja-JP" altLang="en-US" sz="1101" dirty="0">
                  <a:latin typeface="源ノ角ゴシック JP" panose="020B0500000000000000" pitchFamily="34" charset="-128"/>
                  <a:ea typeface="源ノ角ゴシック JP" panose="020B0500000000000000"/>
                </a:rPr>
                <a:t>や</a:t>
              </a:r>
              <a:r>
                <a:rPr lang="en-US" altLang="ja-JP" sz="1101" b="1" dirty="0">
                  <a:latin typeface="Noto Sans" panose="020B0502040504020204" pitchFamily="34"/>
                  <a:ea typeface="源ノ角ゴシック JP" panose="020B0500000000000000"/>
                  <a:cs typeface="Noto Sans" panose="020B0502040504020204" pitchFamily="34"/>
                </a:rPr>
                <a:t>slack</a:t>
              </a:r>
              <a:r>
                <a:rPr lang="ja-JP" altLang="en-US" sz="1101" dirty="0">
                  <a:latin typeface="源ノ角ゴシック JP" panose="020B0500000000000000" pitchFamily="34" charset="-128"/>
                  <a:ea typeface="源ノ角ゴシック JP" panose="020B0500000000000000"/>
                </a:rPr>
                <a:t>を用いることで、チーム間での連携を円滑にしたり、プログラムを</a:t>
              </a:r>
              <a:r>
                <a:rPr lang="en-US" altLang="ja-JP" sz="1101" b="1" dirty="0" err="1">
                  <a:latin typeface="Noto Sans" panose="020B0502040504020204" pitchFamily="34"/>
                  <a:ea typeface="源ノ角ゴシック JP" panose="020B0500000000000000"/>
                  <a:cs typeface="Noto Sans" panose="020B0502040504020204" pitchFamily="34"/>
                </a:rPr>
                <a:t>VSCode</a:t>
              </a:r>
              <a:r>
                <a:rPr lang="ja-JP" altLang="en-US" sz="1101" dirty="0">
                  <a:ea typeface="源ノ角ゴシック JP" panose="020B0500000000000000"/>
                </a:rPr>
                <a:t>と</a:t>
              </a:r>
              <a:r>
                <a:rPr lang="en-US" altLang="ja-JP" sz="1101" b="1" dirty="0" err="1">
                  <a:latin typeface="Noto Sans" panose="020B0502040504020204" pitchFamily="34"/>
                  <a:ea typeface="源ノ角ゴシック JP" panose="020B0500000000000000"/>
                  <a:cs typeface="Noto Sans" panose="020B0502040504020204" pitchFamily="34"/>
                </a:rPr>
                <a:t>PlatformIO</a:t>
              </a:r>
              <a:r>
                <a:rPr lang="ja-JP" altLang="en-US" sz="1101" dirty="0">
                  <a:latin typeface="源ノ角ゴシック JP" panose="020B0500000000000000" pitchFamily="34" charset="-128"/>
                  <a:ea typeface="源ノ角ゴシック JP" panose="020B0500000000000000"/>
                </a:rPr>
                <a:t>上で書くことにより効率的な開発が可能になった。</a:t>
              </a:r>
            </a:p>
          </p:txBody>
        </p:sp>
      </p:grpSp>
      <p:grpSp>
        <p:nvGrpSpPr>
          <p:cNvPr id="35" name="グループ化 34">
            <a:extLst>
              <a:ext uri="{FF2B5EF4-FFF2-40B4-BE49-F238E27FC236}">
                <a16:creationId xmlns:a16="http://schemas.microsoft.com/office/drawing/2014/main" id="{2F685B1C-B49E-F7A6-9C03-E02DCB29175A}"/>
              </a:ext>
            </a:extLst>
          </p:cNvPr>
          <p:cNvGrpSpPr/>
          <p:nvPr/>
        </p:nvGrpSpPr>
        <p:grpSpPr>
          <a:xfrm>
            <a:off x="8571434" y="2291749"/>
            <a:ext cx="3523012" cy="1216700"/>
            <a:chOff x="3722838" y="4952549"/>
            <a:chExt cx="4637726" cy="1521035"/>
          </a:xfrm>
        </p:grpSpPr>
        <p:sp>
          <p:nvSpPr>
            <p:cNvPr id="38" name="四角形: 角を丸くする 37">
              <a:extLst>
                <a:ext uri="{FF2B5EF4-FFF2-40B4-BE49-F238E27FC236}">
                  <a16:creationId xmlns:a16="http://schemas.microsoft.com/office/drawing/2014/main" id="{20244BE5-792D-5B55-C362-A1F579E49D17}"/>
                </a:ext>
              </a:extLst>
            </p:cNvPr>
            <p:cNvSpPr/>
            <p:nvPr/>
          </p:nvSpPr>
          <p:spPr>
            <a:xfrm>
              <a:off x="3722838" y="4952549"/>
              <a:ext cx="4637726" cy="1521035"/>
            </a:xfrm>
            <a:prstGeom prst="round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ja-JP" altLang="en-US" sz="3808" dirty="0">
                <a:ea typeface="源ノ角ゴシック JP" panose="020B0500000000000000"/>
              </a:endParaRPr>
            </a:p>
          </p:txBody>
        </p:sp>
        <p:sp>
          <p:nvSpPr>
            <p:cNvPr id="39" name="テキスト ボックス 38">
              <a:extLst>
                <a:ext uri="{FF2B5EF4-FFF2-40B4-BE49-F238E27FC236}">
                  <a16:creationId xmlns:a16="http://schemas.microsoft.com/office/drawing/2014/main" id="{C81065B9-918A-5E37-74C8-A5FF978D1F7D}"/>
                </a:ext>
              </a:extLst>
            </p:cNvPr>
            <p:cNvSpPr txBox="1"/>
            <p:nvPr/>
          </p:nvSpPr>
          <p:spPr>
            <a:xfrm>
              <a:off x="4218382" y="4981437"/>
              <a:ext cx="2162400" cy="423237"/>
            </a:xfrm>
            <a:prstGeom prst="rect">
              <a:avLst/>
            </a:prstGeom>
            <a:noFill/>
          </p:spPr>
          <p:txBody>
            <a:bodyPr wrap="square" rtlCol="0">
              <a:spAutoFit/>
            </a:bodyPr>
            <a:lstStyle/>
            <a:p>
              <a:pPr algn="ctr"/>
              <a:r>
                <a:rPr lang="ja-JP" altLang="en-US" sz="1600" b="1" dirty="0">
                  <a:latin typeface="Noto Sans" panose="020B0502040504020204" pitchFamily="34"/>
                  <a:ea typeface="源ノ角ゴシック JP" panose="020B0500000000000000"/>
                  <a:cs typeface="Noto Sans" panose="020B0502040504020204" pitchFamily="34"/>
                </a:rPr>
                <a:t>堅牢なボディ</a:t>
              </a:r>
            </a:p>
          </p:txBody>
        </p:sp>
        <p:sp>
          <p:nvSpPr>
            <p:cNvPr id="40" name="テキスト ボックス 39">
              <a:extLst>
                <a:ext uri="{FF2B5EF4-FFF2-40B4-BE49-F238E27FC236}">
                  <a16:creationId xmlns:a16="http://schemas.microsoft.com/office/drawing/2014/main" id="{C5BBF0E2-48FD-D3F6-AF86-1F4102B67CE4}"/>
                </a:ext>
              </a:extLst>
            </p:cNvPr>
            <p:cNvSpPr txBox="1"/>
            <p:nvPr/>
          </p:nvSpPr>
          <p:spPr>
            <a:xfrm>
              <a:off x="3745289" y="5300067"/>
              <a:ext cx="3108585" cy="750765"/>
            </a:xfrm>
            <a:prstGeom prst="rect">
              <a:avLst/>
            </a:prstGeom>
            <a:noFill/>
          </p:spPr>
          <p:txBody>
            <a:bodyPr wrap="square" rtlCol="0">
              <a:spAutoFit/>
            </a:bodyPr>
            <a:lstStyle/>
            <a:p>
              <a:r>
                <a:rPr lang="ja-JP" altLang="en-US" sz="1101" dirty="0">
                  <a:latin typeface="源ノ角ゴシック JP" panose="020B0500000000000000" pitchFamily="34" charset="-128"/>
                  <a:ea typeface="源ノ角ゴシック JP" panose="020B0500000000000000"/>
                </a:rPr>
                <a:t>　</a:t>
              </a:r>
              <a:r>
                <a:rPr lang="ja-JP" altLang="en-US" sz="1101" b="1" dirty="0">
                  <a:latin typeface="源ノ角ゴシック JP" panose="020B0500000000000000" pitchFamily="34" charset="-128"/>
                  <a:ea typeface="源ノ角ゴシック JP" panose="020B0500000000000000"/>
                </a:rPr>
                <a:t>炭素繊維配合樹脂</a:t>
              </a:r>
              <a:r>
                <a:rPr lang="ja-JP" altLang="en-US" sz="1101" dirty="0">
                  <a:latin typeface="源ノ角ゴシック JP" panose="020B0500000000000000" pitchFamily="34" charset="-128"/>
                  <a:ea typeface="源ノ角ゴシック JP" panose="020B0500000000000000"/>
                </a:rPr>
                <a:t>に対応した</a:t>
              </a:r>
              <a:r>
                <a:rPr lang="en-US" altLang="ja-JP" sz="1101" dirty="0">
                  <a:latin typeface="源ノ角ゴシック JP" panose="020B0500000000000000" pitchFamily="34" charset="-128"/>
                  <a:ea typeface="源ノ角ゴシック JP" panose="020B0500000000000000"/>
                </a:rPr>
                <a:t>3D</a:t>
              </a:r>
              <a:r>
                <a:rPr lang="ja-JP" altLang="en-US" sz="1101" dirty="0">
                  <a:latin typeface="源ノ角ゴシック JP" panose="020B0500000000000000" pitchFamily="34" charset="-128"/>
                  <a:ea typeface="源ノ角ゴシック JP" panose="020B0500000000000000"/>
                </a:rPr>
                <a:t>プリンター（</a:t>
              </a:r>
              <a:r>
                <a:rPr lang="en-US" altLang="ja-JP" sz="1101" b="1" dirty="0" err="1">
                  <a:latin typeface="Noto Sans" panose="020B0502040504020204" pitchFamily="34"/>
                  <a:ea typeface="源ノ角ゴシック JP" panose="020B0500000000000000"/>
                  <a:cs typeface="Noto Sans" panose="020B0502040504020204" pitchFamily="34"/>
                </a:rPr>
                <a:t>Markforged</a:t>
              </a:r>
              <a:r>
                <a:rPr lang="en-US" altLang="ja-JP" sz="1101" b="1" dirty="0">
                  <a:latin typeface="Noto Sans" panose="020B0502040504020204" pitchFamily="34"/>
                  <a:ea typeface="源ノ角ゴシック JP" panose="020B0500000000000000"/>
                  <a:cs typeface="Noto Sans" panose="020B0502040504020204" pitchFamily="34"/>
                </a:rPr>
                <a:t> X7</a:t>
              </a:r>
              <a:r>
                <a:rPr lang="ja-JP" altLang="en-US" sz="1101" dirty="0">
                  <a:latin typeface="源ノ角ゴシック JP" panose="020B0500000000000000" pitchFamily="34" charset="-128"/>
                  <a:ea typeface="源ノ角ゴシック JP" panose="020B0500000000000000"/>
                </a:rPr>
                <a:t>）を使用して筐体を印刷。</a:t>
              </a:r>
              <a:endParaRPr lang="en-US" altLang="ja-JP" sz="1101" dirty="0">
                <a:latin typeface="源ノ角ゴシック JP" panose="020B0500000000000000" pitchFamily="34" charset="-128"/>
                <a:ea typeface="源ノ角ゴシック JP" panose="020B0500000000000000"/>
              </a:endParaRPr>
            </a:p>
          </p:txBody>
        </p:sp>
        <p:pic>
          <p:nvPicPr>
            <p:cNvPr id="41" name="図 40">
              <a:extLst>
                <a:ext uri="{FF2B5EF4-FFF2-40B4-BE49-F238E27FC236}">
                  <a16:creationId xmlns:a16="http://schemas.microsoft.com/office/drawing/2014/main" id="{C64CAB96-09F4-DD84-249C-1740F7C9DD13}"/>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7053473" y="5143662"/>
              <a:ext cx="1099049" cy="283625"/>
            </a:xfrm>
            <a:prstGeom prst="rect">
              <a:avLst/>
            </a:prstGeom>
          </p:spPr>
        </p:pic>
        <p:pic>
          <p:nvPicPr>
            <p:cNvPr id="42" name="図 41" descr="屋内, モニター, 座る, 写真 が含まれている画像&#10;&#10;自動的に生成された説明">
              <a:extLst>
                <a:ext uri="{FF2B5EF4-FFF2-40B4-BE49-F238E27FC236}">
                  <a16:creationId xmlns:a16="http://schemas.microsoft.com/office/drawing/2014/main" id="{DBF5556B-23DE-CFFE-976B-2FCBB63D408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7049426" y="5461402"/>
              <a:ext cx="1057225" cy="869431"/>
            </a:xfrm>
            <a:prstGeom prst="rect">
              <a:avLst/>
            </a:prstGeom>
          </p:spPr>
        </p:pic>
      </p:grpSp>
      <p:grpSp>
        <p:nvGrpSpPr>
          <p:cNvPr id="45" name="グループ化 44">
            <a:extLst>
              <a:ext uri="{FF2B5EF4-FFF2-40B4-BE49-F238E27FC236}">
                <a16:creationId xmlns:a16="http://schemas.microsoft.com/office/drawing/2014/main" id="{3DF27860-5465-C115-070A-AEBA6A77FA41}"/>
              </a:ext>
            </a:extLst>
          </p:cNvPr>
          <p:cNvGrpSpPr/>
          <p:nvPr/>
        </p:nvGrpSpPr>
        <p:grpSpPr>
          <a:xfrm>
            <a:off x="8575861" y="833421"/>
            <a:ext cx="3506591" cy="1354887"/>
            <a:chOff x="8511640" y="3165305"/>
            <a:chExt cx="3553570" cy="1799378"/>
          </a:xfrm>
        </p:grpSpPr>
        <p:grpSp>
          <p:nvGrpSpPr>
            <p:cNvPr id="47" name="グループ化 46">
              <a:extLst>
                <a:ext uri="{FF2B5EF4-FFF2-40B4-BE49-F238E27FC236}">
                  <a16:creationId xmlns:a16="http://schemas.microsoft.com/office/drawing/2014/main" id="{D74EF826-F78B-F7D7-3158-3BAC83D20F11}"/>
                </a:ext>
              </a:extLst>
            </p:cNvPr>
            <p:cNvGrpSpPr/>
            <p:nvPr/>
          </p:nvGrpSpPr>
          <p:grpSpPr>
            <a:xfrm>
              <a:off x="8511640" y="3165307"/>
              <a:ext cx="3553570" cy="1799376"/>
              <a:chOff x="5181600" y="3078039"/>
              <a:chExt cx="3445934" cy="1799376"/>
            </a:xfrm>
          </p:grpSpPr>
          <p:sp>
            <p:nvSpPr>
              <p:cNvPr id="49" name="四角形: 角を丸くする 48">
                <a:extLst>
                  <a:ext uri="{FF2B5EF4-FFF2-40B4-BE49-F238E27FC236}">
                    <a16:creationId xmlns:a16="http://schemas.microsoft.com/office/drawing/2014/main" id="{2D22BA37-C4DA-1DC8-DE1A-AF313FC1E6A3}"/>
                  </a:ext>
                </a:extLst>
              </p:cNvPr>
              <p:cNvSpPr/>
              <p:nvPr/>
            </p:nvSpPr>
            <p:spPr>
              <a:xfrm>
                <a:off x="5181600" y="3078039"/>
                <a:ext cx="3445934" cy="1799376"/>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dirty="0">
                  <a:ea typeface="源ノ角ゴシック JP" panose="020B0500000000000000"/>
                </a:endParaRPr>
              </a:p>
            </p:txBody>
          </p:sp>
          <p:sp>
            <p:nvSpPr>
              <p:cNvPr id="50" name="テキスト ボックス 49">
                <a:extLst>
                  <a:ext uri="{FF2B5EF4-FFF2-40B4-BE49-F238E27FC236}">
                    <a16:creationId xmlns:a16="http://schemas.microsoft.com/office/drawing/2014/main" id="{9D3924BE-F992-B815-616C-CB4EEBBA5F64}"/>
                  </a:ext>
                </a:extLst>
              </p:cNvPr>
              <p:cNvSpPr txBox="1"/>
              <p:nvPr/>
            </p:nvSpPr>
            <p:spPr>
              <a:xfrm>
                <a:off x="5189272" y="3383134"/>
                <a:ext cx="2076696" cy="1472512"/>
              </a:xfrm>
              <a:prstGeom prst="rect">
                <a:avLst/>
              </a:prstGeom>
              <a:noFill/>
            </p:spPr>
            <p:txBody>
              <a:bodyPr wrap="square" rtlCol="0">
                <a:spAutoFit/>
              </a:bodyPr>
              <a:lstStyle/>
              <a:p>
                <a:r>
                  <a:rPr lang="ja-JP" altLang="en-US" sz="1101" dirty="0">
                    <a:latin typeface="源ノ角ゴシック JP" panose="020B0500000000000000" pitchFamily="34" charset="-128"/>
                    <a:ea typeface="源ノ角ゴシック JP" panose="020B0500000000000000"/>
                  </a:rPr>
                  <a:t>　より高密度・高品質な基板を作るため、</a:t>
                </a:r>
                <a:r>
                  <a:rPr lang="en-US" altLang="ja-JP" sz="1101" b="1" dirty="0">
                    <a:latin typeface="源ノ角ゴシック JP" panose="020B0500000000000000" pitchFamily="34" charset="-128"/>
                    <a:ea typeface="源ノ角ゴシック JP" panose="020B0500000000000000"/>
                  </a:rPr>
                  <a:t>Fusion360</a:t>
                </a:r>
                <a:r>
                  <a:rPr lang="ja-JP" altLang="en-US" sz="1101" dirty="0">
                    <a:latin typeface="源ノ角ゴシック JP" panose="020B0500000000000000" pitchFamily="34" charset="-128"/>
                    <a:ea typeface="源ノ角ゴシック JP" panose="020B0500000000000000"/>
                  </a:rPr>
                  <a:t>を用いてプリント基板を設計。</a:t>
                </a:r>
                <a:r>
                  <a:rPr lang="en-US" altLang="ja-JP" sz="1101" b="1" dirty="0">
                    <a:latin typeface="源ノ角ゴシック JP" panose="020B0500000000000000" pitchFamily="34" charset="-128"/>
                    <a:ea typeface="源ノ角ゴシック JP" panose="020B0500000000000000"/>
                  </a:rPr>
                  <a:t>JLCPCB</a:t>
                </a:r>
                <a:r>
                  <a:rPr lang="ja-JP" altLang="en-US" sz="1101" dirty="0">
                    <a:latin typeface="源ノ角ゴシック JP" panose="020B0500000000000000" pitchFamily="34" charset="-128"/>
                    <a:ea typeface="源ノ角ゴシック JP" panose="020B0500000000000000"/>
                  </a:rPr>
                  <a:t>にスポンサーとなっていただき基板製造をご支援いただいた。</a:t>
                </a:r>
                <a:endParaRPr lang="en-US" altLang="ja-JP" sz="1101" dirty="0">
                  <a:latin typeface="源ノ角ゴシック JP" panose="020B0500000000000000" pitchFamily="34" charset="-128"/>
                  <a:ea typeface="源ノ角ゴシック JP" panose="020B0500000000000000"/>
                </a:endParaRPr>
              </a:p>
            </p:txBody>
          </p:sp>
        </p:grpSp>
        <p:sp>
          <p:nvSpPr>
            <p:cNvPr id="48" name="テキスト ボックス 47">
              <a:extLst>
                <a:ext uri="{FF2B5EF4-FFF2-40B4-BE49-F238E27FC236}">
                  <a16:creationId xmlns:a16="http://schemas.microsoft.com/office/drawing/2014/main" id="{C48E1D2B-6DAA-7D1D-BBCA-36F66A3C0DD8}"/>
                </a:ext>
              </a:extLst>
            </p:cNvPr>
            <p:cNvSpPr txBox="1"/>
            <p:nvPr/>
          </p:nvSpPr>
          <p:spPr>
            <a:xfrm>
              <a:off x="8762475" y="3165305"/>
              <a:ext cx="3068780" cy="449622"/>
            </a:xfrm>
            <a:prstGeom prst="rect">
              <a:avLst/>
            </a:prstGeom>
            <a:noFill/>
          </p:spPr>
          <p:txBody>
            <a:bodyPr wrap="square" rtlCol="0">
              <a:spAutoFit/>
            </a:bodyPr>
            <a:lstStyle/>
            <a:p>
              <a:pPr algn="ctr"/>
              <a:r>
                <a:rPr lang="ja-JP" altLang="en-US" sz="1600" b="1" dirty="0">
                  <a:latin typeface="Noto Sans" panose="020B0502040504020204" pitchFamily="34"/>
                  <a:ea typeface="源ノ角ゴシック JP" panose="020B0500000000000000"/>
                  <a:cs typeface="Noto Sans" panose="020B0502040504020204" pitchFamily="34"/>
                </a:rPr>
                <a:t>自作のプリント基板</a:t>
              </a:r>
            </a:p>
          </p:txBody>
        </p:sp>
      </p:grpSp>
      <p:sp>
        <p:nvSpPr>
          <p:cNvPr id="5" name="テキスト ボックス 4">
            <a:extLst>
              <a:ext uri="{FF2B5EF4-FFF2-40B4-BE49-F238E27FC236}">
                <a16:creationId xmlns:a16="http://schemas.microsoft.com/office/drawing/2014/main" id="{DF545615-876C-D55B-1772-35BC4A19426E}"/>
              </a:ext>
            </a:extLst>
          </p:cNvPr>
          <p:cNvSpPr txBox="1"/>
          <p:nvPr/>
        </p:nvSpPr>
        <p:spPr>
          <a:xfrm>
            <a:off x="5753931" y="4283075"/>
            <a:ext cx="2559625" cy="338554"/>
          </a:xfrm>
          <a:prstGeom prst="rect">
            <a:avLst/>
          </a:prstGeom>
          <a:noFill/>
        </p:spPr>
        <p:txBody>
          <a:bodyPr wrap="square" rtlCol="0">
            <a:spAutoFit/>
          </a:bodyPr>
          <a:lstStyle/>
          <a:p>
            <a:pPr algn="ctr"/>
            <a:r>
              <a:rPr lang="ja-JP" altLang="en-US" sz="1600" b="1" dirty="0">
                <a:latin typeface="Noto Sans" panose="020B0502040504020204" pitchFamily="34"/>
                <a:ea typeface="源ノ角ゴシック JP" panose="020B0500000000000000"/>
                <a:cs typeface="Noto Sans" panose="020B0502040504020204" pitchFamily="34"/>
              </a:rPr>
              <a:t>カメラで高得点を狙う</a:t>
            </a:r>
          </a:p>
        </p:txBody>
      </p:sp>
      <p:sp>
        <p:nvSpPr>
          <p:cNvPr id="6" name="テキスト ボックス 5">
            <a:extLst>
              <a:ext uri="{FF2B5EF4-FFF2-40B4-BE49-F238E27FC236}">
                <a16:creationId xmlns:a16="http://schemas.microsoft.com/office/drawing/2014/main" id="{3C63F8DF-DFE9-0EBE-DA97-9B1391ECFCC7}"/>
              </a:ext>
            </a:extLst>
          </p:cNvPr>
          <p:cNvSpPr txBox="1"/>
          <p:nvPr/>
        </p:nvSpPr>
        <p:spPr>
          <a:xfrm>
            <a:off x="5626757" y="4671377"/>
            <a:ext cx="1477932" cy="1447576"/>
          </a:xfrm>
          <a:prstGeom prst="rect">
            <a:avLst/>
          </a:prstGeom>
          <a:noFill/>
        </p:spPr>
        <p:txBody>
          <a:bodyPr wrap="square" rtlCol="0">
            <a:spAutoFit/>
          </a:bodyPr>
          <a:lstStyle/>
          <a:p>
            <a:r>
              <a:rPr lang="ja-JP" altLang="en-US" sz="1101" dirty="0">
                <a:latin typeface="Noto Sans" panose="020B0502040504020204" pitchFamily="34" charset="0"/>
                <a:ea typeface="源ノ角ゴシック JP" panose="020B0500000000000000"/>
                <a:cs typeface="Noto Sans" panose="020B0502040504020204" pitchFamily="34" charset="0"/>
              </a:rPr>
              <a:t>　従来の</a:t>
            </a:r>
            <a:r>
              <a:rPr lang="en-US" altLang="ja-JP" sz="1101" b="1" dirty="0">
                <a:latin typeface="Noto Sans" panose="020B0502040504020204" pitchFamily="34" charset="0"/>
                <a:ea typeface="源ノ角ゴシック JP" panose="020B0500000000000000"/>
                <a:cs typeface="Noto Sans" panose="020B0502040504020204" pitchFamily="34" charset="0"/>
              </a:rPr>
              <a:t>IMU</a:t>
            </a:r>
            <a:r>
              <a:rPr lang="ja-JP" altLang="en-US" sz="1101" dirty="0">
                <a:latin typeface="Noto Sans" panose="020B0502040504020204" pitchFamily="34" charset="0"/>
                <a:ea typeface="源ノ角ゴシック JP" panose="020B0500000000000000"/>
                <a:cs typeface="Noto Sans" panose="020B0502040504020204" pitchFamily="34" charset="0"/>
              </a:rPr>
              <a:t>によるゴールの方向だけでは、不十分である。そこで、</a:t>
            </a:r>
            <a:r>
              <a:rPr lang="ja-JP" altLang="en-US" sz="1101" b="1" dirty="0">
                <a:latin typeface="Noto Sans" panose="020B0502040504020204" pitchFamily="34" charset="0"/>
                <a:ea typeface="源ノ角ゴシック JP" panose="020B0500000000000000"/>
                <a:cs typeface="Noto Sans" panose="020B0502040504020204" pitchFamily="34" charset="0"/>
              </a:rPr>
              <a:t>全方位ミラーとカメラ</a:t>
            </a:r>
            <a:r>
              <a:rPr lang="ja-JP" altLang="en-US" sz="1101" dirty="0">
                <a:latin typeface="Noto Sans" panose="020B0502040504020204" pitchFamily="34" charset="0"/>
                <a:ea typeface="源ノ角ゴシック JP" panose="020B0500000000000000"/>
                <a:cs typeface="Noto Sans" panose="020B0502040504020204" pitchFamily="34" charset="0"/>
              </a:rPr>
              <a:t>を用いることで、正確なゴールの位置の認識を可能にした。</a:t>
            </a:r>
            <a:endParaRPr lang="en-US" altLang="ja-JP" sz="1101" dirty="0">
              <a:latin typeface="Noto Sans" panose="020B0502040504020204" pitchFamily="34" charset="0"/>
              <a:ea typeface="源ノ角ゴシック JP" panose="020B0500000000000000"/>
              <a:cs typeface="Noto Sans" panose="020B0502040504020204" pitchFamily="34" charset="0"/>
            </a:endParaRPr>
          </a:p>
        </p:txBody>
      </p:sp>
      <p:sp>
        <p:nvSpPr>
          <p:cNvPr id="7" name="テキスト ボックス 6">
            <a:extLst>
              <a:ext uri="{FF2B5EF4-FFF2-40B4-BE49-F238E27FC236}">
                <a16:creationId xmlns:a16="http://schemas.microsoft.com/office/drawing/2014/main" id="{BEB3CD21-8E5A-40AF-A674-0540C3C5A65E}"/>
              </a:ext>
            </a:extLst>
          </p:cNvPr>
          <p:cNvSpPr txBox="1"/>
          <p:nvPr/>
        </p:nvSpPr>
        <p:spPr>
          <a:xfrm>
            <a:off x="5662644" y="6161275"/>
            <a:ext cx="2829557" cy="600549"/>
          </a:xfrm>
          <a:prstGeom prst="rect">
            <a:avLst/>
          </a:prstGeom>
          <a:noFill/>
        </p:spPr>
        <p:txBody>
          <a:bodyPr wrap="square" rtlCol="0">
            <a:spAutoFit/>
          </a:bodyPr>
          <a:lstStyle/>
          <a:p>
            <a:r>
              <a:rPr lang="ja-JP" altLang="en-US" sz="1101" dirty="0">
                <a:latin typeface="Noto Sans" panose="020B0502040504020204" pitchFamily="34" charset="0"/>
                <a:ea typeface="源ノ角ゴシック JP" panose="020B0500000000000000"/>
                <a:cs typeface="Noto Sans" panose="020B0502040504020204" pitchFamily="34" charset="0"/>
              </a:rPr>
              <a:t>　当初、ミラーの形状に、双曲線を検討していたが、コートの端まで見ることが容易な</a:t>
            </a:r>
            <a:r>
              <a:rPr lang="ja-JP" altLang="en-US" sz="1101" b="1" dirty="0">
                <a:latin typeface="Noto Sans" panose="020B0502040504020204" pitchFamily="34" charset="0"/>
                <a:ea typeface="源ノ角ゴシック JP" panose="020B0500000000000000"/>
                <a:cs typeface="Noto Sans" panose="020B0502040504020204" pitchFamily="34" charset="0"/>
              </a:rPr>
              <a:t>円錐形</a:t>
            </a:r>
            <a:r>
              <a:rPr lang="ja-JP" altLang="en-US" sz="1101" dirty="0">
                <a:latin typeface="Noto Sans" panose="020B0502040504020204" pitchFamily="34" charset="0"/>
                <a:ea typeface="源ノ角ゴシック JP" panose="020B0500000000000000"/>
                <a:cs typeface="Noto Sans" panose="020B0502040504020204" pitchFamily="34" charset="0"/>
              </a:rPr>
              <a:t>を採用した。</a:t>
            </a:r>
            <a:endParaRPr lang="en-US" altLang="ja-JP" sz="1101" dirty="0">
              <a:latin typeface="Noto Sans" panose="020B0502040504020204" pitchFamily="34" charset="0"/>
              <a:ea typeface="源ノ角ゴシック JP" panose="020B0500000000000000"/>
              <a:cs typeface="Noto Sans" panose="020B0502040504020204" pitchFamily="34" charset="0"/>
            </a:endParaRPr>
          </a:p>
        </p:txBody>
      </p:sp>
      <p:grpSp>
        <p:nvGrpSpPr>
          <p:cNvPr id="60" name="グループ化 59">
            <a:extLst>
              <a:ext uri="{FF2B5EF4-FFF2-40B4-BE49-F238E27FC236}">
                <a16:creationId xmlns:a16="http://schemas.microsoft.com/office/drawing/2014/main" id="{705E9106-4DF3-DC00-107D-8DD509A80053}"/>
              </a:ext>
            </a:extLst>
          </p:cNvPr>
          <p:cNvGrpSpPr/>
          <p:nvPr/>
        </p:nvGrpSpPr>
        <p:grpSpPr>
          <a:xfrm>
            <a:off x="7184357" y="5569195"/>
            <a:ext cx="896392" cy="568455"/>
            <a:chOff x="4191911" y="249382"/>
            <a:chExt cx="2075885" cy="1316440"/>
          </a:xfrm>
        </p:grpSpPr>
        <p:sp>
          <p:nvSpPr>
            <p:cNvPr id="61" name="正方形/長方形 60">
              <a:extLst>
                <a:ext uri="{FF2B5EF4-FFF2-40B4-BE49-F238E27FC236}">
                  <a16:creationId xmlns:a16="http://schemas.microsoft.com/office/drawing/2014/main" id="{A3056E17-D2F6-FDFB-1A2B-C7227E485E95}"/>
                </a:ext>
              </a:extLst>
            </p:cNvPr>
            <p:cNvSpPr/>
            <p:nvPr/>
          </p:nvSpPr>
          <p:spPr>
            <a:xfrm>
              <a:off x="4191911" y="249382"/>
              <a:ext cx="2075885" cy="1298180"/>
            </a:xfrm>
            <a:prstGeom prst="rect">
              <a:avLst/>
            </a:prstGeom>
            <a:solidFill>
              <a:srgbClr val="45A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ea typeface="源ノ角ゴシック JP" panose="020B0500000000000000"/>
              </a:endParaRPr>
            </a:p>
          </p:txBody>
        </p:sp>
        <p:sp>
          <p:nvSpPr>
            <p:cNvPr id="62" name="正方形/長方形 61">
              <a:extLst>
                <a:ext uri="{FF2B5EF4-FFF2-40B4-BE49-F238E27FC236}">
                  <a16:creationId xmlns:a16="http://schemas.microsoft.com/office/drawing/2014/main" id="{866BD032-4FE7-71F6-42A0-E2A15EFC4342}"/>
                </a:ext>
              </a:extLst>
            </p:cNvPr>
            <p:cNvSpPr/>
            <p:nvPr/>
          </p:nvSpPr>
          <p:spPr>
            <a:xfrm>
              <a:off x="4388051" y="446073"/>
              <a:ext cx="1669828" cy="1119749"/>
            </a:xfrm>
            <a:prstGeom prst="rect">
              <a:avLst/>
            </a:prstGeom>
            <a:solidFill>
              <a:srgbClr val="45AC0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ea typeface="源ノ角ゴシック JP" panose="020B0500000000000000"/>
              </a:endParaRPr>
            </a:p>
          </p:txBody>
        </p:sp>
        <p:sp>
          <p:nvSpPr>
            <p:cNvPr id="63" name="四角形: 上の 2 つの角を丸める 62">
              <a:extLst>
                <a:ext uri="{FF2B5EF4-FFF2-40B4-BE49-F238E27FC236}">
                  <a16:creationId xmlns:a16="http://schemas.microsoft.com/office/drawing/2014/main" id="{CA1F9834-0DA7-3322-E116-4D7F784FD3BF}"/>
                </a:ext>
              </a:extLst>
            </p:cNvPr>
            <p:cNvSpPr/>
            <p:nvPr/>
          </p:nvSpPr>
          <p:spPr>
            <a:xfrm rot="10800000">
              <a:off x="4757056" y="443208"/>
              <a:ext cx="931817" cy="396240"/>
            </a:xfrm>
            <a:prstGeom prst="round2SameRect">
              <a:avLst/>
            </a:prstGeom>
            <a:solidFill>
              <a:srgbClr val="45AC0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ea typeface="源ノ角ゴシック JP" panose="020B0500000000000000"/>
              </a:endParaRPr>
            </a:p>
          </p:txBody>
        </p:sp>
        <p:sp>
          <p:nvSpPr>
            <p:cNvPr id="64" name="部分円 63">
              <a:extLst>
                <a:ext uri="{FF2B5EF4-FFF2-40B4-BE49-F238E27FC236}">
                  <a16:creationId xmlns:a16="http://schemas.microsoft.com/office/drawing/2014/main" id="{DAEED627-DD22-0C75-05DB-8046FB7972CE}"/>
                </a:ext>
              </a:extLst>
            </p:cNvPr>
            <p:cNvSpPr/>
            <p:nvPr/>
          </p:nvSpPr>
          <p:spPr>
            <a:xfrm rot="20707498">
              <a:off x="4597953" y="1164148"/>
              <a:ext cx="318206" cy="314463"/>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dirty="0">
                <a:solidFill>
                  <a:schemeClr val="tx1"/>
                </a:solidFill>
                <a:ea typeface="源ノ角ゴシック JP" panose="020B0500000000000000"/>
              </a:endParaRPr>
            </a:p>
          </p:txBody>
        </p:sp>
        <p:sp>
          <p:nvSpPr>
            <p:cNvPr id="65" name="楕円 64">
              <a:extLst>
                <a:ext uri="{FF2B5EF4-FFF2-40B4-BE49-F238E27FC236}">
                  <a16:creationId xmlns:a16="http://schemas.microsoft.com/office/drawing/2014/main" id="{8D8C99AB-3ACF-5819-306B-97A67345E0D4}"/>
                </a:ext>
              </a:extLst>
            </p:cNvPr>
            <p:cNvSpPr/>
            <p:nvPr/>
          </p:nvSpPr>
          <p:spPr>
            <a:xfrm>
              <a:off x="4826837" y="965659"/>
              <a:ext cx="126002" cy="12600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ea typeface="源ノ角ゴシック JP" panose="020B0500000000000000"/>
              </a:endParaRPr>
            </a:p>
          </p:txBody>
        </p:sp>
        <p:sp>
          <p:nvSpPr>
            <p:cNvPr id="66" name="正方形/長方形 65">
              <a:extLst>
                <a:ext uri="{FF2B5EF4-FFF2-40B4-BE49-F238E27FC236}">
                  <a16:creationId xmlns:a16="http://schemas.microsoft.com/office/drawing/2014/main" id="{72275E04-A32F-AEB9-3AFD-816BB71879D2}"/>
                </a:ext>
              </a:extLst>
            </p:cNvPr>
            <p:cNvSpPr/>
            <p:nvPr/>
          </p:nvSpPr>
          <p:spPr>
            <a:xfrm>
              <a:off x="4722406" y="259971"/>
              <a:ext cx="1007108" cy="2192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ea typeface="源ノ角ゴシック JP" panose="020B0500000000000000"/>
              </a:endParaRPr>
            </a:p>
          </p:txBody>
        </p:sp>
        <p:sp>
          <p:nvSpPr>
            <p:cNvPr id="67" name="正方形/長方形 66">
              <a:extLst>
                <a:ext uri="{FF2B5EF4-FFF2-40B4-BE49-F238E27FC236}">
                  <a16:creationId xmlns:a16="http://schemas.microsoft.com/office/drawing/2014/main" id="{C1184DE5-D44A-C482-4527-E2D4AEC3F34C}"/>
                </a:ext>
              </a:extLst>
            </p:cNvPr>
            <p:cNvSpPr/>
            <p:nvPr/>
          </p:nvSpPr>
          <p:spPr>
            <a:xfrm>
              <a:off x="4794426" y="316998"/>
              <a:ext cx="862518" cy="1622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ea typeface="源ノ角ゴシック JP" panose="020B0500000000000000"/>
              </a:endParaRPr>
            </a:p>
          </p:txBody>
        </p:sp>
      </p:grpSp>
      <p:grpSp>
        <p:nvGrpSpPr>
          <p:cNvPr id="68" name="グループ化 67">
            <a:extLst>
              <a:ext uri="{FF2B5EF4-FFF2-40B4-BE49-F238E27FC236}">
                <a16:creationId xmlns:a16="http://schemas.microsoft.com/office/drawing/2014/main" id="{0978925C-BB7B-5A91-89DD-D48BD9960B72}"/>
              </a:ext>
            </a:extLst>
          </p:cNvPr>
          <p:cNvGrpSpPr/>
          <p:nvPr/>
        </p:nvGrpSpPr>
        <p:grpSpPr>
          <a:xfrm>
            <a:off x="7201192" y="4788906"/>
            <a:ext cx="896392" cy="568455"/>
            <a:chOff x="4191911" y="249382"/>
            <a:chExt cx="2075885" cy="1316440"/>
          </a:xfrm>
        </p:grpSpPr>
        <p:sp>
          <p:nvSpPr>
            <p:cNvPr id="69" name="正方形/長方形 68">
              <a:extLst>
                <a:ext uri="{FF2B5EF4-FFF2-40B4-BE49-F238E27FC236}">
                  <a16:creationId xmlns:a16="http://schemas.microsoft.com/office/drawing/2014/main" id="{61B98F12-DED0-8233-3671-986AA304E75E}"/>
                </a:ext>
              </a:extLst>
            </p:cNvPr>
            <p:cNvSpPr/>
            <p:nvPr/>
          </p:nvSpPr>
          <p:spPr>
            <a:xfrm>
              <a:off x="4191911" y="249382"/>
              <a:ext cx="2075885" cy="1298180"/>
            </a:xfrm>
            <a:prstGeom prst="rect">
              <a:avLst/>
            </a:prstGeom>
            <a:solidFill>
              <a:srgbClr val="45A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ea typeface="源ノ角ゴシック JP" panose="020B0500000000000000"/>
              </a:endParaRPr>
            </a:p>
          </p:txBody>
        </p:sp>
        <p:sp>
          <p:nvSpPr>
            <p:cNvPr id="70" name="正方形/長方形 69">
              <a:extLst>
                <a:ext uri="{FF2B5EF4-FFF2-40B4-BE49-F238E27FC236}">
                  <a16:creationId xmlns:a16="http://schemas.microsoft.com/office/drawing/2014/main" id="{1F6D61B4-596C-D6AD-D746-52C3BD97A148}"/>
                </a:ext>
              </a:extLst>
            </p:cNvPr>
            <p:cNvSpPr/>
            <p:nvPr/>
          </p:nvSpPr>
          <p:spPr>
            <a:xfrm>
              <a:off x="4388051" y="446073"/>
              <a:ext cx="1669828" cy="1119749"/>
            </a:xfrm>
            <a:prstGeom prst="rect">
              <a:avLst/>
            </a:prstGeom>
            <a:solidFill>
              <a:srgbClr val="45AC0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ea typeface="源ノ角ゴシック JP" panose="020B0500000000000000"/>
              </a:endParaRPr>
            </a:p>
          </p:txBody>
        </p:sp>
        <p:sp>
          <p:nvSpPr>
            <p:cNvPr id="71" name="四角形: 上の 2 つの角を丸める 70">
              <a:extLst>
                <a:ext uri="{FF2B5EF4-FFF2-40B4-BE49-F238E27FC236}">
                  <a16:creationId xmlns:a16="http://schemas.microsoft.com/office/drawing/2014/main" id="{AEF1F1DE-4D31-C185-8E9A-10ECCB425C2E}"/>
                </a:ext>
              </a:extLst>
            </p:cNvPr>
            <p:cNvSpPr/>
            <p:nvPr/>
          </p:nvSpPr>
          <p:spPr>
            <a:xfrm rot="10800000">
              <a:off x="4757056" y="443208"/>
              <a:ext cx="931817" cy="396240"/>
            </a:xfrm>
            <a:prstGeom prst="round2SameRect">
              <a:avLst/>
            </a:prstGeom>
            <a:solidFill>
              <a:srgbClr val="45AC0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ea typeface="源ノ角ゴシック JP" panose="020B0500000000000000"/>
              </a:endParaRPr>
            </a:p>
          </p:txBody>
        </p:sp>
        <p:sp>
          <p:nvSpPr>
            <p:cNvPr id="72" name="部分円 71">
              <a:extLst>
                <a:ext uri="{FF2B5EF4-FFF2-40B4-BE49-F238E27FC236}">
                  <a16:creationId xmlns:a16="http://schemas.microsoft.com/office/drawing/2014/main" id="{5D6F118F-E4A7-48FE-9E49-1763D3CF0A76}"/>
                </a:ext>
              </a:extLst>
            </p:cNvPr>
            <p:cNvSpPr/>
            <p:nvPr/>
          </p:nvSpPr>
          <p:spPr>
            <a:xfrm rot="18900000">
              <a:off x="4597953" y="1164148"/>
              <a:ext cx="318206" cy="314463"/>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dirty="0">
                <a:solidFill>
                  <a:schemeClr val="tx1"/>
                </a:solidFill>
                <a:ea typeface="源ノ角ゴシック JP" panose="020B0500000000000000"/>
              </a:endParaRPr>
            </a:p>
          </p:txBody>
        </p:sp>
        <p:sp>
          <p:nvSpPr>
            <p:cNvPr id="73" name="楕円 72">
              <a:extLst>
                <a:ext uri="{FF2B5EF4-FFF2-40B4-BE49-F238E27FC236}">
                  <a16:creationId xmlns:a16="http://schemas.microsoft.com/office/drawing/2014/main" id="{F6107C04-655A-2EB3-D8AC-385B5A4609FF}"/>
                </a:ext>
              </a:extLst>
            </p:cNvPr>
            <p:cNvSpPr/>
            <p:nvPr/>
          </p:nvSpPr>
          <p:spPr>
            <a:xfrm>
              <a:off x="4826837" y="965659"/>
              <a:ext cx="126002" cy="12600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ea typeface="源ノ角ゴシック JP" panose="020B0500000000000000"/>
              </a:endParaRPr>
            </a:p>
          </p:txBody>
        </p:sp>
        <p:sp>
          <p:nvSpPr>
            <p:cNvPr id="74" name="正方形/長方形 73">
              <a:extLst>
                <a:ext uri="{FF2B5EF4-FFF2-40B4-BE49-F238E27FC236}">
                  <a16:creationId xmlns:a16="http://schemas.microsoft.com/office/drawing/2014/main" id="{C6E39979-582D-2942-79F9-6855994D4A85}"/>
                </a:ext>
              </a:extLst>
            </p:cNvPr>
            <p:cNvSpPr/>
            <p:nvPr/>
          </p:nvSpPr>
          <p:spPr>
            <a:xfrm>
              <a:off x="4722406" y="259971"/>
              <a:ext cx="1007108" cy="2192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ea typeface="源ノ角ゴシック JP" panose="020B0500000000000000"/>
              </a:endParaRPr>
            </a:p>
          </p:txBody>
        </p:sp>
        <p:sp>
          <p:nvSpPr>
            <p:cNvPr id="75" name="正方形/長方形 74">
              <a:extLst>
                <a:ext uri="{FF2B5EF4-FFF2-40B4-BE49-F238E27FC236}">
                  <a16:creationId xmlns:a16="http://schemas.microsoft.com/office/drawing/2014/main" id="{4404ED87-C8A2-B99B-122F-8AF9F3B84F51}"/>
                </a:ext>
              </a:extLst>
            </p:cNvPr>
            <p:cNvSpPr/>
            <p:nvPr/>
          </p:nvSpPr>
          <p:spPr>
            <a:xfrm>
              <a:off x="4794426" y="316998"/>
              <a:ext cx="862518" cy="1622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ea typeface="源ノ角ゴシック JP" panose="020B0500000000000000"/>
              </a:endParaRPr>
            </a:p>
          </p:txBody>
        </p:sp>
      </p:grpSp>
      <p:sp>
        <p:nvSpPr>
          <p:cNvPr id="76" name="テキスト ボックス 75">
            <a:extLst>
              <a:ext uri="{FF2B5EF4-FFF2-40B4-BE49-F238E27FC236}">
                <a16:creationId xmlns:a16="http://schemas.microsoft.com/office/drawing/2014/main" id="{372CC173-8088-8C67-F79B-8BEF36DDC639}"/>
              </a:ext>
            </a:extLst>
          </p:cNvPr>
          <p:cNvSpPr txBox="1"/>
          <p:nvPr/>
        </p:nvSpPr>
        <p:spPr>
          <a:xfrm>
            <a:off x="6929999" y="4535738"/>
            <a:ext cx="1285513" cy="276999"/>
          </a:xfrm>
          <a:prstGeom prst="rect">
            <a:avLst/>
          </a:prstGeom>
          <a:noFill/>
        </p:spPr>
        <p:txBody>
          <a:bodyPr wrap="square" rtlCol="0">
            <a:spAutoFit/>
          </a:bodyPr>
          <a:lstStyle/>
          <a:p>
            <a:r>
              <a:rPr lang="ja-JP" altLang="en-US" sz="1200" b="1" dirty="0">
                <a:ea typeface="源ノ角ゴシック JP" panose="020B0500000000000000"/>
              </a:rPr>
              <a:t>〇ジャイロのみ</a:t>
            </a:r>
          </a:p>
        </p:txBody>
      </p:sp>
      <p:sp>
        <p:nvSpPr>
          <p:cNvPr id="94" name="テキスト ボックス 93">
            <a:extLst>
              <a:ext uri="{FF2B5EF4-FFF2-40B4-BE49-F238E27FC236}">
                <a16:creationId xmlns:a16="http://schemas.microsoft.com/office/drawing/2014/main" id="{2BFF28A3-A862-CCC7-2EB3-A816F9BF02FE}"/>
              </a:ext>
            </a:extLst>
          </p:cNvPr>
          <p:cNvSpPr txBox="1"/>
          <p:nvPr/>
        </p:nvSpPr>
        <p:spPr>
          <a:xfrm>
            <a:off x="6929996" y="5328351"/>
            <a:ext cx="1572609" cy="276999"/>
          </a:xfrm>
          <a:prstGeom prst="rect">
            <a:avLst/>
          </a:prstGeom>
          <a:noFill/>
        </p:spPr>
        <p:txBody>
          <a:bodyPr wrap="square" rtlCol="0">
            <a:spAutoFit/>
          </a:bodyPr>
          <a:lstStyle/>
          <a:p>
            <a:r>
              <a:rPr lang="ja-JP" altLang="en-US" sz="1200" b="1" dirty="0">
                <a:ea typeface="源ノ角ゴシック JP" panose="020B0500000000000000"/>
              </a:rPr>
              <a:t>〇ジャイロ＋カメラ</a:t>
            </a:r>
          </a:p>
        </p:txBody>
      </p:sp>
      <p:graphicFrame>
        <p:nvGraphicFramePr>
          <p:cNvPr id="12" name="表 64">
            <a:extLst>
              <a:ext uri="{FF2B5EF4-FFF2-40B4-BE49-F238E27FC236}">
                <a16:creationId xmlns:a16="http://schemas.microsoft.com/office/drawing/2014/main" id="{440E4DC7-F361-55ED-31F2-22005567D02C}"/>
              </a:ext>
            </a:extLst>
          </p:cNvPr>
          <p:cNvGraphicFramePr>
            <a:graphicFrameLocks noGrp="1"/>
          </p:cNvGraphicFramePr>
          <p:nvPr>
            <p:extLst>
              <p:ext uri="{D42A27DB-BD31-4B8C-83A1-F6EECF244321}">
                <p14:modId xmlns:p14="http://schemas.microsoft.com/office/powerpoint/2010/main" val="2548140207"/>
              </p:ext>
            </p:extLst>
          </p:nvPr>
        </p:nvGraphicFramePr>
        <p:xfrm>
          <a:off x="8747459" y="3129637"/>
          <a:ext cx="2361411" cy="318246"/>
        </p:xfrm>
        <a:graphic>
          <a:graphicData uri="http://schemas.openxmlformats.org/drawingml/2006/table">
            <a:tbl>
              <a:tblPr firstRow="1" bandRow="1">
                <a:tableStyleId>{7DF18680-E054-41AD-8BC1-D1AEF772440D}</a:tableStyleId>
              </a:tblPr>
              <a:tblGrid>
                <a:gridCol w="590352">
                  <a:extLst>
                    <a:ext uri="{9D8B030D-6E8A-4147-A177-3AD203B41FA5}">
                      <a16:colId xmlns:a16="http://schemas.microsoft.com/office/drawing/2014/main" val="3854499137"/>
                    </a:ext>
                  </a:extLst>
                </a:gridCol>
                <a:gridCol w="590352">
                  <a:extLst>
                    <a:ext uri="{9D8B030D-6E8A-4147-A177-3AD203B41FA5}">
                      <a16:colId xmlns:a16="http://schemas.microsoft.com/office/drawing/2014/main" val="3150877191"/>
                    </a:ext>
                  </a:extLst>
                </a:gridCol>
                <a:gridCol w="637264">
                  <a:extLst>
                    <a:ext uri="{9D8B030D-6E8A-4147-A177-3AD203B41FA5}">
                      <a16:colId xmlns:a16="http://schemas.microsoft.com/office/drawing/2014/main" val="679872761"/>
                    </a:ext>
                  </a:extLst>
                </a:gridCol>
                <a:gridCol w="543443">
                  <a:extLst>
                    <a:ext uri="{9D8B030D-6E8A-4147-A177-3AD203B41FA5}">
                      <a16:colId xmlns:a16="http://schemas.microsoft.com/office/drawing/2014/main" val="2845128187"/>
                    </a:ext>
                  </a:extLst>
                </a:gridCol>
              </a:tblGrid>
              <a:tr h="102766">
                <a:tc>
                  <a:txBody>
                    <a:bodyPr/>
                    <a:lstStyle/>
                    <a:p>
                      <a:endParaRPr kumimoji="1" lang="ja-JP" altLang="en-US" sz="400" dirty="0"/>
                    </a:p>
                  </a:txBody>
                  <a:tcPr marL="26567" marR="26567" marT="13283" marB="13283"/>
                </a:tc>
                <a:tc>
                  <a:txBody>
                    <a:bodyPr/>
                    <a:lstStyle/>
                    <a:p>
                      <a:r>
                        <a:rPr kumimoji="1" lang="en-US" altLang="ja-JP" sz="400" dirty="0"/>
                        <a:t>PLA</a:t>
                      </a:r>
                      <a:r>
                        <a:rPr kumimoji="1" lang="ja-JP" altLang="en-US" sz="400" dirty="0"/>
                        <a:t>樹脂</a:t>
                      </a:r>
                    </a:p>
                  </a:txBody>
                  <a:tcPr marL="26567" marR="26567" marT="13283" marB="13283"/>
                </a:tc>
                <a:tc>
                  <a:txBody>
                    <a:bodyPr/>
                    <a:lstStyle/>
                    <a:p>
                      <a:r>
                        <a:rPr kumimoji="1" lang="en-US" altLang="ja-JP" sz="400" dirty="0"/>
                        <a:t>CFRP</a:t>
                      </a:r>
                      <a:r>
                        <a:rPr kumimoji="1" lang="ja-JP" altLang="en-US" sz="400" dirty="0"/>
                        <a:t>（カーボン）</a:t>
                      </a:r>
                    </a:p>
                  </a:txBody>
                  <a:tcPr marL="26567" marR="26567" marT="13283" marB="13283"/>
                </a:tc>
                <a:tc>
                  <a:txBody>
                    <a:bodyPr/>
                    <a:lstStyle/>
                    <a:p>
                      <a:r>
                        <a:rPr kumimoji="1" lang="ja-JP" altLang="en-US" sz="400" dirty="0"/>
                        <a:t>アルミ</a:t>
                      </a:r>
                    </a:p>
                  </a:txBody>
                  <a:tcPr marL="26567" marR="26567" marT="13283" marB="13283"/>
                </a:tc>
                <a:extLst>
                  <a:ext uri="{0D108BD9-81ED-4DB2-BD59-A6C34878D82A}">
                    <a16:rowId xmlns:a16="http://schemas.microsoft.com/office/drawing/2014/main" val="1432567057"/>
                  </a:ext>
                </a:extLst>
              </a:tr>
              <a:tr h="107740">
                <a:tc>
                  <a:txBody>
                    <a:bodyPr/>
                    <a:lstStyle/>
                    <a:p>
                      <a:r>
                        <a:rPr kumimoji="1" lang="ja-JP" altLang="en-US" sz="400" dirty="0"/>
                        <a:t>強度</a:t>
                      </a:r>
                    </a:p>
                  </a:txBody>
                  <a:tcPr marL="26567" marR="26567" marT="13283" marB="13283"/>
                </a:tc>
                <a:tc>
                  <a:txBody>
                    <a:bodyPr/>
                    <a:lstStyle/>
                    <a:p>
                      <a:r>
                        <a:rPr kumimoji="1" lang="en-US" altLang="ja-JP" sz="400" dirty="0"/>
                        <a:t>×</a:t>
                      </a:r>
                      <a:endParaRPr kumimoji="1" lang="ja-JP" altLang="en-US" sz="400" dirty="0"/>
                    </a:p>
                  </a:txBody>
                  <a:tcPr marL="26567" marR="26567" marT="13283" marB="13283"/>
                </a:tc>
                <a:tc>
                  <a:txBody>
                    <a:bodyPr/>
                    <a:lstStyle/>
                    <a:p>
                      <a:r>
                        <a:rPr kumimoji="1" lang="ja-JP" altLang="en-US" sz="400" b="1" dirty="0">
                          <a:solidFill>
                            <a:srgbClr val="FF0000"/>
                          </a:solidFill>
                        </a:rPr>
                        <a:t>〇</a:t>
                      </a:r>
                    </a:p>
                  </a:txBody>
                  <a:tcPr marL="26567" marR="26567" marT="13283" marB="13283"/>
                </a:tc>
                <a:tc>
                  <a:txBody>
                    <a:bodyPr/>
                    <a:lstStyle/>
                    <a:p>
                      <a:r>
                        <a:rPr kumimoji="1" lang="ja-JP" altLang="en-US" sz="400" dirty="0"/>
                        <a:t>〇</a:t>
                      </a:r>
                    </a:p>
                  </a:txBody>
                  <a:tcPr marL="26567" marR="26567" marT="13283" marB="13283"/>
                </a:tc>
                <a:extLst>
                  <a:ext uri="{0D108BD9-81ED-4DB2-BD59-A6C34878D82A}">
                    <a16:rowId xmlns:a16="http://schemas.microsoft.com/office/drawing/2014/main" val="3772488071"/>
                  </a:ext>
                </a:extLst>
              </a:tr>
              <a:tr h="107740">
                <a:tc>
                  <a:txBody>
                    <a:bodyPr/>
                    <a:lstStyle/>
                    <a:p>
                      <a:r>
                        <a:rPr kumimoji="1" lang="ja-JP" altLang="en-US" sz="400" dirty="0"/>
                        <a:t>重量</a:t>
                      </a:r>
                    </a:p>
                  </a:txBody>
                  <a:tcPr marL="26567" marR="26567" marT="13283" marB="13283"/>
                </a:tc>
                <a:tc>
                  <a:txBody>
                    <a:bodyPr/>
                    <a:lstStyle/>
                    <a:p>
                      <a:r>
                        <a:rPr kumimoji="1" lang="ja-JP" altLang="en-US" sz="400" dirty="0"/>
                        <a:t>〇</a:t>
                      </a:r>
                    </a:p>
                  </a:txBody>
                  <a:tcPr marL="26567" marR="26567" marT="13283" marB="13283"/>
                </a:tc>
                <a:tc>
                  <a:txBody>
                    <a:bodyPr/>
                    <a:lstStyle/>
                    <a:p>
                      <a:r>
                        <a:rPr kumimoji="1" lang="ja-JP" altLang="en-US" sz="400" b="1" dirty="0">
                          <a:solidFill>
                            <a:srgbClr val="FF0000"/>
                          </a:solidFill>
                        </a:rPr>
                        <a:t>〇</a:t>
                      </a:r>
                    </a:p>
                  </a:txBody>
                  <a:tcPr marL="26567" marR="26567" marT="13283" marB="13283"/>
                </a:tc>
                <a:tc>
                  <a:txBody>
                    <a:bodyPr/>
                    <a:lstStyle/>
                    <a:p>
                      <a:r>
                        <a:rPr kumimoji="1" lang="en-US" altLang="ja-JP" sz="400" dirty="0"/>
                        <a:t>×</a:t>
                      </a:r>
                      <a:endParaRPr kumimoji="1" lang="ja-JP" altLang="en-US" sz="400" dirty="0"/>
                    </a:p>
                  </a:txBody>
                  <a:tcPr marL="26567" marR="26567" marT="13283" marB="13283"/>
                </a:tc>
                <a:extLst>
                  <a:ext uri="{0D108BD9-81ED-4DB2-BD59-A6C34878D82A}">
                    <a16:rowId xmlns:a16="http://schemas.microsoft.com/office/drawing/2014/main" val="549285600"/>
                  </a:ext>
                </a:extLst>
              </a:tr>
            </a:tbl>
          </a:graphicData>
        </a:graphic>
      </p:graphicFrame>
      <p:graphicFrame>
        <p:nvGraphicFramePr>
          <p:cNvPr id="43" name="表 62">
            <a:extLst>
              <a:ext uri="{FF2B5EF4-FFF2-40B4-BE49-F238E27FC236}">
                <a16:creationId xmlns:a16="http://schemas.microsoft.com/office/drawing/2014/main" id="{DD4E5B82-6D51-69EF-E752-3F4F7F1804B6}"/>
              </a:ext>
            </a:extLst>
          </p:cNvPr>
          <p:cNvGraphicFramePr>
            <a:graphicFrameLocks noGrp="1"/>
          </p:cNvGraphicFramePr>
          <p:nvPr>
            <p:extLst>
              <p:ext uri="{D42A27DB-BD31-4B8C-83A1-F6EECF244321}">
                <p14:modId xmlns:p14="http://schemas.microsoft.com/office/powerpoint/2010/main" val="3450772878"/>
              </p:ext>
            </p:extLst>
          </p:nvPr>
        </p:nvGraphicFramePr>
        <p:xfrm>
          <a:off x="5880203" y="3633887"/>
          <a:ext cx="2365314" cy="431672"/>
        </p:xfrm>
        <a:graphic>
          <a:graphicData uri="http://schemas.openxmlformats.org/drawingml/2006/table">
            <a:tbl>
              <a:tblPr firstRow="1" bandRow="1">
                <a:tableStyleId>{93296810-A885-4BE3-A3E7-6D5BEEA58F35}</a:tableStyleId>
              </a:tblPr>
              <a:tblGrid>
                <a:gridCol w="788438">
                  <a:extLst>
                    <a:ext uri="{9D8B030D-6E8A-4147-A177-3AD203B41FA5}">
                      <a16:colId xmlns:a16="http://schemas.microsoft.com/office/drawing/2014/main" val="2382406940"/>
                    </a:ext>
                  </a:extLst>
                </a:gridCol>
                <a:gridCol w="788438">
                  <a:extLst>
                    <a:ext uri="{9D8B030D-6E8A-4147-A177-3AD203B41FA5}">
                      <a16:colId xmlns:a16="http://schemas.microsoft.com/office/drawing/2014/main" val="3491217598"/>
                    </a:ext>
                  </a:extLst>
                </a:gridCol>
                <a:gridCol w="788438">
                  <a:extLst>
                    <a:ext uri="{9D8B030D-6E8A-4147-A177-3AD203B41FA5}">
                      <a16:colId xmlns:a16="http://schemas.microsoft.com/office/drawing/2014/main" val="3139638979"/>
                    </a:ext>
                  </a:extLst>
                </a:gridCol>
              </a:tblGrid>
              <a:tr h="107918">
                <a:tc>
                  <a:txBody>
                    <a:bodyPr/>
                    <a:lstStyle/>
                    <a:p>
                      <a:r>
                        <a:rPr kumimoji="1" lang="ja-JP" altLang="en-US" sz="400" dirty="0"/>
                        <a:t>制御方法</a:t>
                      </a:r>
                    </a:p>
                  </a:txBody>
                  <a:tcPr marL="26609" marR="26609" marT="13305" marB="13305"/>
                </a:tc>
                <a:tc>
                  <a:txBody>
                    <a:bodyPr/>
                    <a:lstStyle/>
                    <a:p>
                      <a:r>
                        <a:rPr kumimoji="1" lang="en-US" altLang="ja-JP" sz="400" dirty="0"/>
                        <a:t>SMB</a:t>
                      </a:r>
                      <a:r>
                        <a:rPr kumimoji="1" lang="ja-JP" altLang="en-US" sz="400" dirty="0"/>
                        <a:t>駆動</a:t>
                      </a:r>
                    </a:p>
                  </a:txBody>
                  <a:tcPr marL="26609" marR="26609" marT="13305" marB="13305"/>
                </a:tc>
                <a:tc>
                  <a:txBody>
                    <a:bodyPr/>
                    <a:lstStyle/>
                    <a:p>
                      <a:r>
                        <a:rPr kumimoji="1" lang="en-US" altLang="ja-JP" sz="400" dirty="0"/>
                        <a:t>LAP</a:t>
                      </a:r>
                      <a:r>
                        <a:rPr kumimoji="1" lang="ja-JP" altLang="en-US" sz="400" dirty="0"/>
                        <a:t>駆動</a:t>
                      </a:r>
                    </a:p>
                  </a:txBody>
                  <a:tcPr marL="26609" marR="26609" marT="13305" marB="13305"/>
                </a:tc>
                <a:extLst>
                  <a:ext uri="{0D108BD9-81ED-4DB2-BD59-A6C34878D82A}">
                    <a16:rowId xmlns:a16="http://schemas.microsoft.com/office/drawing/2014/main" val="3556542527"/>
                  </a:ext>
                </a:extLst>
              </a:tr>
              <a:tr h="107918">
                <a:tc>
                  <a:txBody>
                    <a:bodyPr/>
                    <a:lstStyle/>
                    <a:p>
                      <a:r>
                        <a:rPr kumimoji="1" lang="ja-JP" altLang="en-US" sz="400" dirty="0"/>
                        <a:t>制御性</a:t>
                      </a:r>
                    </a:p>
                  </a:txBody>
                  <a:tcPr marL="26609" marR="26609" marT="13305" marB="13305"/>
                </a:tc>
                <a:tc>
                  <a:txBody>
                    <a:bodyPr/>
                    <a:lstStyle/>
                    <a:p>
                      <a:r>
                        <a:rPr kumimoji="1" lang="en-US" altLang="ja-JP" sz="400" dirty="0"/>
                        <a:t>×</a:t>
                      </a:r>
                      <a:endParaRPr kumimoji="1" lang="ja-JP" altLang="en-US" sz="400" dirty="0"/>
                    </a:p>
                  </a:txBody>
                  <a:tcPr marL="26609" marR="26609" marT="13305" marB="13305"/>
                </a:tc>
                <a:tc>
                  <a:txBody>
                    <a:bodyPr/>
                    <a:lstStyle/>
                    <a:p>
                      <a:r>
                        <a:rPr kumimoji="1" lang="ja-JP" altLang="en-US" sz="400" b="1" dirty="0">
                          <a:solidFill>
                            <a:srgbClr val="FF0000"/>
                          </a:solidFill>
                        </a:rPr>
                        <a:t>〇</a:t>
                      </a:r>
                    </a:p>
                  </a:txBody>
                  <a:tcPr marL="26609" marR="26609" marT="13305" marB="13305"/>
                </a:tc>
                <a:extLst>
                  <a:ext uri="{0D108BD9-81ED-4DB2-BD59-A6C34878D82A}">
                    <a16:rowId xmlns:a16="http://schemas.microsoft.com/office/drawing/2014/main" val="3507641949"/>
                  </a:ext>
                </a:extLst>
              </a:tr>
              <a:tr h="107918">
                <a:tc>
                  <a:txBody>
                    <a:bodyPr/>
                    <a:lstStyle/>
                    <a:p>
                      <a:r>
                        <a:rPr kumimoji="1" lang="ja-JP" altLang="en-US" sz="400" dirty="0"/>
                        <a:t>消費電力</a:t>
                      </a:r>
                    </a:p>
                  </a:txBody>
                  <a:tcPr marL="26609" marR="26609" marT="13305" marB="13305"/>
                </a:tc>
                <a:tc>
                  <a:txBody>
                    <a:bodyPr/>
                    <a:lstStyle/>
                    <a:p>
                      <a:r>
                        <a:rPr kumimoji="1" lang="ja-JP" altLang="en-US" sz="400" b="1" dirty="0">
                          <a:solidFill>
                            <a:srgbClr val="FF0000"/>
                          </a:solidFill>
                        </a:rPr>
                        <a:t>〇</a:t>
                      </a:r>
                    </a:p>
                  </a:txBody>
                  <a:tcPr marL="26609" marR="26609" marT="13305" marB="13305"/>
                </a:tc>
                <a:tc>
                  <a:txBody>
                    <a:bodyPr/>
                    <a:lstStyle/>
                    <a:p>
                      <a:r>
                        <a:rPr kumimoji="1" lang="en-US" altLang="ja-JP" sz="400" dirty="0"/>
                        <a:t>×</a:t>
                      </a:r>
                      <a:endParaRPr kumimoji="1" lang="ja-JP" altLang="en-US" sz="400" dirty="0"/>
                    </a:p>
                  </a:txBody>
                  <a:tcPr marL="26609" marR="26609" marT="13305" marB="13305"/>
                </a:tc>
                <a:extLst>
                  <a:ext uri="{0D108BD9-81ED-4DB2-BD59-A6C34878D82A}">
                    <a16:rowId xmlns:a16="http://schemas.microsoft.com/office/drawing/2014/main" val="287018894"/>
                  </a:ext>
                </a:extLst>
              </a:tr>
              <a:tr h="107918">
                <a:tc>
                  <a:txBody>
                    <a:bodyPr/>
                    <a:lstStyle/>
                    <a:p>
                      <a:r>
                        <a:rPr kumimoji="1" lang="en-US" altLang="ja-JP" sz="400" dirty="0"/>
                        <a:t>PWM</a:t>
                      </a:r>
                      <a:r>
                        <a:rPr kumimoji="1" lang="ja-JP" altLang="en-US" sz="400" dirty="0"/>
                        <a:t>周波数</a:t>
                      </a:r>
                    </a:p>
                  </a:txBody>
                  <a:tcPr marL="26609" marR="26609" marT="13305" marB="13305"/>
                </a:tc>
                <a:tc>
                  <a:txBody>
                    <a:bodyPr/>
                    <a:lstStyle/>
                    <a:p>
                      <a:r>
                        <a:rPr kumimoji="1" lang="ja-JP" altLang="en-US" sz="400" dirty="0"/>
                        <a:t>低</a:t>
                      </a:r>
                    </a:p>
                  </a:txBody>
                  <a:tcPr marL="26609" marR="26609" marT="13305" marB="13305"/>
                </a:tc>
                <a:tc>
                  <a:txBody>
                    <a:bodyPr/>
                    <a:lstStyle/>
                    <a:p>
                      <a:r>
                        <a:rPr kumimoji="1" lang="ja-JP" altLang="en-US" sz="400" b="1" dirty="0">
                          <a:solidFill>
                            <a:srgbClr val="FF0000"/>
                          </a:solidFill>
                        </a:rPr>
                        <a:t>高</a:t>
                      </a:r>
                    </a:p>
                  </a:txBody>
                  <a:tcPr marL="26609" marR="26609" marT="13305" marB="13305"/>
                </a:tc>
                <a:extLst>
                  <a:ext uri="{0D108BD9-81ED-4DB2-BD59-A6C34878D82A}">
                    <a16:rowId xmlns:a16="http://schemas.microsoft.com/office/drawing/2014/main" val="2225114952"/>
                  </a:ext>
                </a:extLst>
              </a:tr>
            </a:tbl>
          </a:graphicData>
        </a:graphic>
      </p:graphicFrame>
      <p:sp>
        <p:nvSpPr>
          <p:cNvPr id="44" name="四角形: 角を丸くする 43">
            <a:extLst>
              <a:ext uri="{FF2B5EF4-FFF2-40B4-BE49-F238E27FC236}">
                <a16:creationId xmlns:a16="http://schemas.microsoft.com/office/drawing/2014/main" id="{8F6D6160-9CF6-4321-A481-2E323809EA8E}"/>
              </a:ext>
            </a:extLst>
          </p:cNvPr>
          <p:cNvSpPr/>
          <p:nvPr/>
        </p:nvSpPr>
        <p:spPr>
          <a:xfrm>
            <a:off x="8587805" y="3628038"/>
            <a:ext cx="3490221" cy="1893812"/>
          </a:xfrm>
          <a:prstGeom prst="roundRect">
            <a:avLst/>
          </a:prstGeom>
          <a:noFill/>
          <a:ln w="28575">
            <a:solidFill>
              <a:srgbClr val="92D05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sz="3808">
              <a:ea typeface="源ノ角ゴシック JP" panose="020B0500000000000000"/>
            </a:endParaRPr>
          </a:p>
        </p:txBody>
      </p:sp>
      <p:sp>
        <p:nvSpPr>
          <p:cNvPr id="46" name="テキスト ボックス 45">
            <a:extLst>
              <a:ext uri="{FF2B5EF4-FFF2-40B4-BE49-F238E27FC236}">
                <a16:creationId xmlns:a16="http://schemas.microsoft.com/office/drawing/2014/main" id="{D442403B-EE96-380E-6E3A-1FC3B451365A}"/>
              </a:ext>
            </a:extLst>
          </p:cNvPr>
          <p:cNvSpPr txBox="1"/>
          <p:nvPr/>
        </p:nvSpPr>
        <p:spPr>
          <a:xfrm>
            <a:off x="8831410" y="3646122"/>
            <a:ext cx="2960168" cy="338554"/>
          </a:xfrm>
          <a:prstGeom prst="rect">
            <a:avLst/>
          </a:prstGeom>
          <a:noFill/>
        </p:spPr>
        <p:txBody>
          <a:bodyPr wrap="square" rtlCol="0">
            <a:spAutoFit/>
          </a:bodyPr>
          <a:lstStyle/>
          <a:p>
            <a:pPr algn="ctr"/>
            <a:r>
              <a:rPr lang="ja-JP" altLang="en-US" sz="1600" b="1" dirty="0">
                <a:latin typeface="Noto Sans" panose="020B0502040504020204" pitchFamily="34"/>
                <a:ea typeface="源ノ角ゴシック JP" panose="020B0500000000000000"/>
                <a:cs typeface="Noto Sans" panose="020B0502040504020204" pitchFamily="34"/>
              </a:rPr>
              <a:t>マルチコアで処理を高速化</a:t>
            </a:r>
          </a:p>
        </p:txBody>
      </p:sp>
      <p:sp>
        <p:nvSpPr>
          <p:cNvPr id="51" name="テキスト ボックス 50">
            <a:extLst>
              <a:ext uri="{FF2B5EF4-FFF2-40B4-BE49-F238E27FC236}">
                <a16:creationId xmlns:a16="http://schemas.microsoft.com/office/drawing/2014/main" id="{6B31C5A1-F32F-7FF1-2063-DB2D1CFFA6F7}"/>
              </a:ext>
            </a:extLst>
          </p:cNvPr>
          <p:cNvSpPr txBox="1"/>
          <p:nvPr/>
        </p:nvSpPr>
        <p:spPr>
          <a:xfrm>
            <a:off x="8642802" y="3906019"/>
            <a:ext cx="1731457" cy="1616981"/>
          </a:xfrm>
          <a:prstGeom prst="rect">
            <a:avLst/>
          </a:prstGeom>
          <a:noFill/>
        </p:spPr>
        <p:txBody>
          <a:bodyPr wrap="square" rtlCol="0">
            <a:spAutoFit/>
          </a:bodyPr>
          <a:lstStyle/>
          <a:p>
            <a:r>
              <a:rPr lang="ja-JP" altLang="en-US" sz="1101" dirty="0">
                <a:latin typeface="Noto Sans" panose="020B0502040504020204" pitchFamily="34" charset="0"/>
                <a:ea typeface="源ノ角ゴシック JP" panose="020B0500000000000000"/>
                <a:cs typeface="Noto Sans" panose="020B0502040504020204" pitchFamily="34" charset="0"/>
              </a:rPr>
              <a:t>　</a:t>
            </a:r>
            <a:r>
              <a:rPr lang="en-US" altLang="ja-JP" sz="1101" b="1" dirty="0">
                <a:latin typeface="Noto Sans" panose="020B0502040504020204" pitchFamily="34" charset="0"/>
                <a:ea typeface="源ノ角ゴシック JP" panose="020B0500000000000000"/>
                <a:cs typeface="Noto Sans" panose="020B0502040504020204" pitchFamily="34" charset="0"/>
              </a:rPr>
              <a:t>RP2040</a:t>
            </a:r>
            <a:r>
              <a:rPr lang="ja-JP" altLang="en-US" sz="1101" dirty="0">
                <a:latin typeface="Noto Sans" panose="020B0502040504020204" pitchFamily="34" charset="0"/>
                <a:ea typeface="源ノ角ゴシック JP" panose="020B0500000000000000"/>
                <a:cs typeface="Noto Sans" panose="020B0502040504020204" pitchFamily="34" charset="0"/>
              </a:rPr>
              <a:t>の特徴である</a:t>
            </a:r>
            <a:r>
              <a:rPr lang="ja-JP" altLang="en-US" sz="1101" b="1" dirty="0">
                <a:latin typeface="Noto Sans" panose="020B0502040504020204" pitchFamily="34" charset="0"/>
                <a:ea typeface="源ノ角ゴシック JP" panose="020B0500000000000000"/>
                <a:cs typeface="Noto Sans" panose="020B0502040504020204" pitchFamily="34" charset="0"/>
              </a:rPr>
              <a:t>デュアルコア</a:t>
            </a:r>
            <a:r>
              <a:rPr lang="ja-JP" altLang="en-US" sz="1101" dirty="0">
                <a:latin typeface="Noto Sans" panose="020B0502040504020204" pitchFamily="34" charset="0"/>
                <a:ea typeface="源ノ角ゴシック JP" panose="020B0500000000000000"/>
                <a:cs typeface="Noto Sans" panose="020B0502040504020204" pitchFamily="34" charset="0"/>
              </a:rPr>
              <a:t>を活かし、二つの処理を同時に行った。</a:t>
            </a:r>
            <a:endParaRPr lang="en-US" altLang="ja-JP" sz="1101" dirty="0">
              <a:latin typeface="Noto Sans" panose="020B0502040504020204" pitchFamily="34" charset="0"/>
              <a:ea typeface="源ノ角ゴシック JP" panose="020B0500000000000000"/>
              <a:cs typeface="Noto Sans" panose="020B0502040504020204" pitchFamily="34" charset="0"/>
            </a:endParaRPr>
          </a:p>
          <a:p>
            <a:r>
              <a:rPr lang="ja-JP" altLang="en-US" sz="1101" dirty="0">
                <a:latin typeface="Noto Sans" panose="020B0502040504020204" pitchFamily="34" charset="0"/>
                <a:ea typeface="源ノ角ゴシック JP" panose="020B0500000000000000"/>
                <a:cs typeface="Noto Sans" panose="020B0502040504020204" pitchFamily="34" charset="0"/>
              </a:rPr>
              <a:t>　</a:t>
            </a:r>
            <a:r>
              <a:rPr lang="ja-JP" altLang="en-US" sz="1101" b="1" dirty="0">
                <a:latin typeface="Noto Sans" panose="020B0502040504020204" pitchFamily="34" charset="0"/>
                <a:ea typeface="源ノ角ゴシック JP" panose="020B0500000000000000"/>
                <a:cs typeface="Noto Sans" panose="020B0502040504020204" pitchFamily="34" charset="0"/>
              </a:rPr>
              <a:t>高速化</a:t>
            </a:r>
            <a:r>
              <a:rPr lang="ja-JP" altLang="en-US" sz="1101" dirty="0">
                <a:latin typeface="Noto Sans" panose="020B0502040504020204" pitchFamily="34" charset="0"/>
                <a:ea typeface="源ノ角ゴシック JP" panose="020B0500000000000000"/>
                <a:cs typeface="Noto Sans" panose="020B0502040504020204" pitchFamily="34" charset="0"/>
              </a:rPr>
              <a:t>を達成！これに加え、</a:t>
            </a:r>
            <a:r>
              <a:rPr lang="ja-JP" altLang="en-US" sz="1101" b="1" dirty="0">
                <a:latin typeface="Noto Sans" panose="020B0502040504020204" pitchFamily="34" charset="0"/>
                <a:ea typeface="源ノ角ゴシック JP" panose="020B0500000000000000"/>
                <a:cs typeface="Noto Sans" panose="020B0502040504020204" pitchFamily="34" charset="0"/>
              </a:rPr>
              <a:t>一つの動作に集中しつつも別の処理もこなす</a:t>
            </a:r>
            <a:r>
              <a:rPr lang="ja-JP" altLang="en-US" sz="1101" dirty="0">
                <a:latin typeface="Noto Sans" panose="020B0502040504020204" pitchFamily="34" charset="0"/>
                <a:ea typeface="源ノ角ゴシック JP" panose="020B0500000000000000"/>
                <a:cs typeface="Noto Sans" panose="020B0502040504020204" pitchFamily="34" charset="0"/>
              </a:rPr>
              <a:t>ことができるようになった。</a:t>
            </a:r>
            <a:endParaRPr lang="en-US" altLang="ja-JP" sz="1101" dirty="0">
              <a:latin typeface="Noto Sans" panose="020B0502040504020204" pitchFamily="34" charset="0"/>
              <a:ea typeface="源ノ角ゴシック JP" panose="020B0500000000000000"/>
              <a:cs typeface="Noto Sans" panose="020B0502040504020204" pitchFamily="34" charset="0"/>
            </a:endParaRPr>
          </a:p>
        </p:txBody>
      </p:sp>
      <p:sp>
        <p:nvSpPr>
          <p:cNvPr id="52" name="テキスト ボックス 51">
            <a:extLst>
              <a:ext uri="{FF2B5EF4-FFF2-40B4-BE49-F238E27FC236}">
                <a16:creationId xmlns:a16="http://schemas.microsoft.com/office/drawing/2014/main" id="{04A02619-084A-C9AF-7073-69C22885E120}"/>
              </a:ext>
            </a:extLst>
          </p:cNvPr>
          <p:cNvSpPr txBox="1"/>
          <p:nvPr/>
        </p:nvSpPr>
        <p:spPr>
          <a:xfrm>
            <a:off x="10455697" y="3937071"/>
            <a:ext cx="1285513" cy="276999"/>
          </a:xfrm>
          <a:prstGeom prst="rect">
            <a:avLst/>
          </a:prstGeom>
          <a:noFill/>
        </p:spPr>
        <p:txBody>
          <a:bodyPr wrap="square" rtlCol="0">
            <a:spAutoFit/>
          </a:bodyPr>
          <a:lstStyle/>
          <a:p>
            <a:r>
              <a:rPr lang="ja-JP" altLang="en-US" sz="1200" b="1" dirty="0">
                <a:ea typeface="源ノ角ゴシック JP" panose="020B0500000000000000"/>
              </a:rPr>
              <a:t>〇通常</a:t>
            </a:r>
          </a:p>
        </p:txBody>
      </p:sp>
      <p:sp>
        <p:nvSpPr>
          <p:cNvPr id="53" name="正方形/長方形 52">
            <a:extLst>
              <a:ext uri="{FF2B5EF4-FFF2-40B4-BE49-F238E27FC236}">
                <a16:creationId xmlns:a16="http://schemas.microsoft.com/office/drawing/2014/main" id="{9779F820-D93B-C12E-86CE-38631ACC7899}"/>
              </a:ext>
            </a:extLst>
          </p:cNvPr>
          <p:cNvSpPr/>
          <p:nvPr/>
        </p:nvSpPr>
        <p:spPr>
          <a:xfrm>
            <a:off x="10455694" y="4183907"/>
            <a:ext cx="542371" cy="1834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999" dirty="0">
                <a:ea typeface="源ノ角ゴシック JP" panose="020B0500000000000000"/>
              </a:rPr>
              <a:t>Task1</a:t>
            </a:r>
            <a:endParaRPr lang="ja-JP" altLang="en-US" sz="999" dirty="0">
              <a:ea typeface="源ノ角ゴシック JP" panose="020B0500000000000000"/>
            </a:endParaRPr>
          </a:p>
        </p:txBody>
      </p:sp>
      <p:sp>
        <p:nvSpPr>
          <p:cNvPr id="54" name="矢印: 右 53">
            <a:extLst>
              <a:ext uri="{FF2B5EF4-FFF2-40B4-BE49-F238E27FC236}">
                <a16:creationId xmlns:a16="http://schemas.microsoft.com/office/drawing/2014/main" id="{8625DA92-84C3-E242-11E2-BC5BDB44DF14}"/>
              </a:ext>
            </a:extLst>
          </p:cNvPr>
          <p:cNvSpPr/>
          <p:nvPr/>
        </p:nvSpPr>
        <p:spPr>
          <a:xfrm>
            <a:off x="11055158" y="4224479"/>
            <a:ext cx="131980" cy="11958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3808">
              <a:ea typeface="源ノ角ゴシック JP" panose="020B0500000000000000"/>
            </a:endParaRPr>
          </a:p>
        </p:txBody>
      </p:sp>
      <p:sp>
        <p:nvSpPr>
          <p:cNvPr id="55" name="正方形/長方形 54">
            <a:extLst>
              <a:ext uri="{FF2B5EF4-FFF2-40B4-BE49-F238E27FC236}">
                <a16:creationId xmlns:a16="http://schemas.microsoft.com/office/drawing/2014/main" id="{0BC51A01-5C61-C6EC-6D3D-E5B8F7F4BEE1}"/>
              </a:ext>
            </a:extLst>
          </p:cNvPr>
          <p:cNvSpPr/>
          <p:nvPr/>
        </p:nvSpPr>
        <p:spPr>
          <a:xfrm>
            <a:off x="11239498" y="4191356"/>
            <a:ext cx="542371" cy="1834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999" dirty="0">
                <a:ea typeface="源ノ角ゴシック JP" panose="020B0500000000000000"/>
              </a:rPr>
              <a:t>Task2</a:t>
            </a:r>
            <a:endParaRPr lang="ja-JP" altLang="en-US" sz="999" dirty="0">
              <a:ea typeface="源ノ角ゴシック JP" panose="020B0500000000000000"/>
            </a:endParaRPr>
          </a:p>
        </p:txBody>
      </p:sp>
      <p:sp>
        <p:nvSpPr>
          <p:cNvPr id="56" name="矢印: 右 55">
            <a:extLst>
              <a:ext uri="{FF2B5EF4-FFF2-40B4-BE49-F238E27FC236}">
                <a16:creationId xmlns:a16="http://schemas.microsoft.com/office/drawing/2014/main" id="{B574DEFC-B391-3EC1-D629-0B7C58038C93}"/>
              </a:ext>
            </a:extLst>
          </p:cNvPr>
          <p:cNvSpPr/>
          <p:nvPr/>
        </p:nvSpPr>
        <p:spPr>
          <a:xfrm>
            <a:off x="10455697" y="4446422"/>
            <a:ext cx="131980" cy="11958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3808">
              <a:ea typeface="源ノ角ゴシック JP" panose="020B0500000000000000"/>
            </a:endParaRPr>
          </a:p>
        </p:txBody>
      </p:sp>
      <p:sp>
        <p:nvSpPr>
          <p:cNvPr id="57" name="正方形/長方形 56">
            <a:extLst>
              <a:ext uri="{FF2B5EF4-FFF2-40B4-BE49-F238E27FC236}">
                <a16:creationId xmlns:a16="http://schemas.microsoft.com/office/drawing/2014/main" id="{F08FB240-45D2-0749-C9E1-86E16A0BA7A2}"/>
              </a:ext>
            </a:extLst>
          </p:cNvPr>
          <p:cNvSpPr/>
          <p:nvPr/>
        </p:nvSpPr>
        <p:spPr>
          <a:xfrm>
            <a:off x="10640035" y="4413299"/>
            <a:ext cx="542371" cy="1834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999" dirty="0">
                <a:ea typeface="源ノ角ゴシック JP" panose="020B0500000000000000"/>
              </a:rPr>
              <a:t>Task3</a:t>
            </a:r>
            <a:endParaRPr lang="ja-JP" altLang="en-US" sz="999" dirty="0">
              <a:ea typeface="源ノ角ゴシック JP" panose="020B0500000000000000"/>
            </a:endParaRPr>
          </a:p>
        </p:txBody>
      </p:sp>
      <p:sp>
        <p:nvSpPr>
          <p:cNvPr id="58" name="矢印: 右 57">
            <a:extLst>
              <a:ext uri="{FF2B5EF4-FFF2-40B4-BE49-F238E27FC236}">
                <a16:creationId xmlns:a16="http://schemas.microsoft.com/office/drawing/2014/main" id="{197E7323-336C-6311-01DE-7FADE727D1CF}"/>
              </a:ext>
            </a:extLst>
          </p:cNvPr>
          <p:cNvSpPr/>
          <p:nvPr/>
        </p:nvSpPr>
        <p:spPr>
          <a:xfrm>
            <a:off x="11236449" y="4446422"/>
            <a:ext cx="131980" cy="11958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3808">
              <a:ea typeface="源ノ角ゴシック JP" panose="020B0500000000000000"/>
            </a:endParaRPr>
          </a:p>
        </p:txBody>
      </p:sp>
      <p:sp>
        <p:nvSpPr>
          <p:cNvPr id="59" name="正方形/長方形 58">
            <a:extLst>
              <a:ext uri="{FF2B5EF4-FFF2-40B4-BE49-F238E27FC236}">
                <a16:creationId xmlns:a16="http://schemas.microsoft.com/office/drawing/2014/main" id="{AE16CBD6-B503-57C1-C443-8DC2A23CDD91}"/>
              </a:ext>
            </a:extLst>
          </p:cNvPr>
          <p:cNvSpPr/>
          <p:nvPr/>
        </p:nvSpPr>
        <p:spPr>
          <a:xfrm>
            <a:off x="11420789" y="4413299"/>
            <a:ext cx="542371" cy="1834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999" dirty="0">
                <a:ea typeface="源ノ角ゴシック JP" panose="020B0500000000000000"/>
              </a:rPr>
              <a:t>Task4</a:t>
            </a:r>
            <a:endParaRPr lang="ja-JP" altLang="en-US" sz="999" dirty="0">
              <a:ea typeface="源ノ角ゴシック JP" panose="020B0500000000000000"/>
            </a:endParaRPr>
          </a:p>
        </p:txBody>
      </p:sp>
      <p:sp>
        <p:nvSpPr>
          <p:cNvPr id="77" name="テキスト ボックス 76">
            <a:extLst>
              <a:ext uri="{FF2B5EF4-FFF2-40B4-BE49-F238E27FC236}">
                <a16:creationId xmlns:a16="http://schemas.microsoft.com/office/drawing/2014/main" id="{1B900FA2-B2C5-ED06-A715-728417D48084}"/>
              </a:ext>
            </a:extLst>
          </p:cNvPr>
          <p:cNvSpPr txBox="1"/>
          <p:nvPr/>
        </p:nvSpPr>
        <p:spPr>
          <a:xfrm>
            <a:off x="10455697" y="4651160"/>
            <a:ext cx="1285513" cy="276999"/>
          </a:xfrm>
          <a:prstGeom prst="rect">
            <a:avLst/>
          </a:prstGeom>
          <a:noFill/>
        </p:spPr>
        <p:txBody>
          <a:bodyPr wrap="square" rtlCol="0">
            <a:spAutoFit/>
          </a:bodyPr>
          <a:lstStyle/>
          <a:p>
            <a:r>
              <a:rPr lang="ja-JP" altLang="en-US" sz="1200" b="1" dirty="0">
                <a:ea typeface="源ノ角ゴシック JP" panose="020B0500000000000000"/>
              </a:rPr>
              <a:t>〇マルチコア</a:t>
            </a:r>
          </a:p>
        </p:txBody>
      </p:sp>
      <p:sp>
        <p:nvSpPr>
          <p:cNvPr id="78" name="正方形/長方形 77">
            <a:extLst>
              <a:ext uri="{FF2B5EF4-FFF2-40B4-BE49-F238E27FC236}">
                <a16:creationId xmlns:a16="http://schemas.microsoft.com/office/drawing/2014/main" id="{E04BAD14-05CC-79A0-E738-623CDB3BC22A}"/>
              </a:ext>
            </a:extLst>
          </p:cNvPr>
          <p:cNvSpPr/>
          <p:nvPr/>
        </p:nvSpPr>
        <p:spPr>
          <a:xfrm>
            <a:off x="10455694" y="4937917"/>
            <a:ext cx="542371" cy="1834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999" dirty="0">
                <a:ea typeface="源ノ角ゴシック JP" panose="020B0500000000000000"/>
              </a:rPr>
              <a:t>Task1</a:t>
            </a:r>
            <a:endParaRPr lang="ja-JP" altLang="en-US" sz="999" dirty="0">
              <a:ea typeface="源ノ角ゴシック JP" panose="020B0500000000000000"/>
            </a:endParaRPr>
          </a:p>
        </p:txBody>
      </p:sp>
      <p:sp>
        <p:nvSpPr>
          <p:cNvPr id="80" name="正方形/長方形 79">
            <a:extLst>
              <a:ext uri="{FF2B5EF4-FFF2-40B4-BE49-F238E27FC236}">
                <a16:creationId xmlns:a16="http://schemas.microsoft.com/office/drawing/2014/main" id="{810425D9-C934-AD29-489E-7699902633FE}"/>
              </a:ext>
            </a:extLst>
          </p:cNvPr>
          <p:cNvSpPr/>
          <p:nvPr/>
        </p:nvSpPr>
        <p:spPr>
          <a:xfrm>
            <a:off x="10459322" y="5198893"/>
            <a:ext cx="542371" cy="1834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999" dirty="0">
                <a:ea typeface="源ノ角ゴシック JP" panose="020B0500000000000000"/>
              </a:rPr>
              <a:t>Task2</a:t>
            </a:r>
            <a:endParaRPr lang="ja-JP" altLang="en-US" sz="999" dirty="0">
              <a:ea typeface="源ノ角ゴシック JP" panose="020B0500000000000000"/>
            </a:endParaRPr>
          </a:p>
        </p:txBody>
      </p:sp>
      <p:sp>
        <p:nvSpPr>
          <p:cNvPr id="85" name="正方形/長方形 84">
            <a:extLst>
              <a:ext uri="{FF2B5EF4-FFF2-40B4-BE49-F238E27FC236}">
                <a16:creationId xmlns:a16="http://schemas.microsoft.com/office/drawing/2014/main" id="{C2AED197-137B-BFCC-7455-30BC9913952C}"/>
              </a:ext>
            </a:extLst>
          </p:cNvPr>
          <p:cNvSpPr/>
          <p:nvPr/>
        </p:nvSpPr>
        <p:spPr>
          <a:xfrm>
            <a:off x="10410371" y="4880738"/>
            <a:ext cx="644786" cy="541707"/>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ea typeface="源ノ角ゴシック JP" panose="020B0500000000000000"/>
            </a:endParaRPr>
          </a:p>
        </p:txBody>
      </p:sp>
      <p:sp>
        <p:nvSpPr>
          <p:cNvPr id="86" name="矢印: 右 85">
            <a:extLst>
              <a:ext uri="{FF2B5EF4-FFF2-40B4-BE49-F238E27FC236}">
                <a16:creationId xmlns:a16="http://schemas.microsoft.com/office/drawing/2014/main" id="{3119F59C-9D90-E190-6E6B-A1D2FC18BB7C}"/>
              </a:ext>
            </a:extLst>
          </p:cNvPr>
          <p:cNvSpPr/>
          <p:nvPr/>
        </p:nvSpPr>
        <p:spPr>
          <a:xfrm>
            <a:off x="11104680" y="5069444"/>
            <a:ext cx="131980" cy="11958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3808">
              <a:ea typeface="源ノ角ゴシック JP" panose="020B0500000000000000"/>
            </a:endParaRPr>
          </a:p>
        </p:txBody>
      </p:sp>
      <p:sp>
        <p:nvSpPr>
          <p:cNvPr id="88" name="正方形/長方形 87">
            <a:extLst>
              <a:ext uri="{FF2B5EF4-FFF2-40B4-BE49-F238E27FC236}">
                <a16:creationId xmlns:a16="http://schemas.microsoft.com/office/drawing/2014/main" id="{DCE53527-C529-12DE-8A56-D58E9155D72E}"/>
              </a:ext>
            </a:extLst>
          </p:cNvPr>
          <p:cNvSpPr/>
          <p:nvPr/>
        </p:nvSpPr>
        <p:spPr>
          <a:xfrm>
            <a:off x="11336946" y="4929779"/>
            <a:ext cx="542371" cy="1834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999" dirty="0">
                <a:ea typeface="源ノ角ゴシック JP" panose="020B0500000000000000"/>
              </a:rPr>
              <a:t>Task3</a:t>
            </a:r>
            <a:endParaRPr lang="ja-JP" altLang="en-US" sz="999" dirty="0">
              <a:ea typeface="源ノ角ゴシック JP" panose="020B0500000000000000"/>
            </a:endParaRPr>
          </a:p>
        </p:txBody>
      </p:sp>
      <p:sp>
        <p:nvSpPr>
          <p:cNvPr id="89" name="正方形/長方形 88">
            <a:extLst>
              <a:ext uri="{FF2B5EF4-FFF2-40B4-BE49-F238E27FC236}">
                <a16:creationId xmlns:a16="http://schemas.microsoft.com/office/drawing/2014/main" id="{303A29F7-A6EE-091B-C009-E3E1840FC7D8}"/>
              </a:ext>
            </a:extLst>
          </p:cNvPr>
          <p:cNvSpPr/>
          <p:nvPr/>
        </p:nvSpPr>
        <p:spPr>
          <a:xfrm>
            <a:off x="11340574" y="5190756"/>
            <a:ext cx="542371" cy="1834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999" dirty="0">
                <a:ea typeface="源ノ角ゴシック JP" panose="020B0500000000000000"/>
              </a:rPr>
              <a:t>Task4</a:t>
            </a:r>
            <a:endParaRPr lang="ja-JP" altLang="en-US" sz="999" dirty="0">
              <a:ea typeface="源ノ角ゴシック JP" panose="020B0500000000000000"/>
            </a:endParaRPr>
          </a:p>
        </p:txBody>
      </p:sp>
      <p:sp>
        <p:nvSpPr>
          <p:cNvPr id="90" name="正方形/長方形 89">
            <a:extLst>
              <a:ext uri="{FF2B5EF4-FFF2-40B4-BE49-F238E27FC236}">
                <a16:creationId xmlns:a16="http://schemas.microsoft.com/office/drawing/2014/main" id="{5A883F49-4740-1199-1FB9-28B0FD82EAE6}"/>
              </a:ext>
            </a:extLst>
          </p:cNvPr>
          <p:cNvSpPr/>
          <p:nvPr/>
        </p:nvSpPr>
        <p:spPr>
          <a:xfrm>
            <a:off x="11291623" y="4872603"/>
            <a:ext cx="644786" cy="541707"/>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ea typeface="源ノ角ゴシック JP" panose="020B0500000000000000"/>
            </a:endParaRPr>
          </a:p>
        </p:txBody>
      </p:sp>
      <p:pic>
        <p:nvPicPr>
          <p:cNvPr id="100" name="図 99" descr="テキスト&#10;&#10;中程度の精度で自動的に生成された説明">
            <a:extLst>
              <a:ext uri="{FF2B5EF4-FFF2-40B4-BE49-F238E27FC236}">
                <a16:creationId xmlns:a16="http://schemas.microsoft.com/office/drawing/2014/main" id="{B6586542-0227-F916-DABC-5C0487A3333D}"/>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10540868" y="1711123"/>
            <a:ext cx="1446342" cy="352137"/>
          </a:xfrm>
          <a:prstGeom prst="rect">
            <a:avLst/>
          </a:prstGeom>
        </p:spPr>
      </p:pic>
      <p:pic>
        <p:nvPicPr>
          <p:cNvPr id="102" name="図 101" descr="ロゴ, アイコン&#10;&#10;自動的に生成された説明">
            <a:extLst>
              <a:ext uri="{FF2B5EF4-FFF2-40B4-BE49-F238E27FC236}">
                <a16:creationId xmlns:a16="http://schemas.microsoft.com/office/drawing/2014/main" id="{DD0C5A28-0327-9F7C-D0C7-40D878C780CF}"/>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6248656" y="2096704"/>
            <a:ext cx="440952" cy="440952"/>
          </a:xfrm>
          <a:prstGeom prst="rect">
            <a:avLst/>
          </a:prstGeom>
        </p:spPr>
      </p:pic>
      <p:pic>
        <p:nvPicPr>
          <p:cNvPr id="106" name="図 105" descr="ロゴ&#10;&#10;自動的に生成された説明">
            <a:extLst>
              <a:ext uri="{FF2B5EF4-FFF2-40B4-BE49-F238E27FC236}">
                <a16:creationId xmlns:a16="http://schemas.microsoft.com/office/drawing/2014/main" id="{B1C41092-97D0-3998-28C2-A1E0AA705AB7}"/>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948973" y="2163415"/>
            <a:ext cx="1003032" cy="298402"/>
          </a:xfrm>
          <a:prstGeom prst="rect">
            <a:avLst/>
          </a:prstGeom>
        </p:spPr>
      </p:pic>
      <p:grpSp>
        <p:nvGrpSpPr>
          <p:cNvPr id="107" name="グループ化 106">
            <a:extLst>
              <a:ext uri="{FF2B5EF4-FFF2-40B4-BE49-F238E27FC236}">
                <a16:creationId xmlns:a16="http://schemas.microsoft.com/office/drawing/2014/main" id="{D0F54879-CB15-BAC3-5AB6-465963103FE1}"/>
              </a:ext>
            </a:extLst>
          </p:cNvPr>
          <p:cNvGrpSpPr/>
          <p:nvPr/>
        </p:nvGrpSpPr>
        <p:grpSpPr>
          <a:xfrm>
            <a:off x="8565513" y="5619631"/>
            <a:ext cx="3506591" cy="1197493"/>
            <a:chOff x="8511640" y="3165305"/>
            <a:chExt cx="3553570" cy="1590347"/>
          </a:xfrm>
        </p:grpSpPr>
        <p:sp>
          <p:nvSpPr>
            <p:cNvPr id="110" name="四角形: 角を丸くする 109">
              <a:extLst>
                <a:ext uri="{FF2B5EF4-FFF2-40B4-BE49-F238E27FC236}">
                  <a16:creationId xmlns:a16="http://schemas.microsoft.com/office/drawing/2014/main" id="{4DD7F8DD-9683-FED6-5D46-A5498CDEAEFD}"/>
                </a:ext>
              </a:extLst>
            </p:cNvPr>
            <p:cNvSpPr/>
            <p:nvPr/>
          </p:nvSpPr>
          <p:spPr>
            <a:xfrm>
              <a:off x="8511640" y="3165308"/>
              <a:ext cx="3553570" cy="159034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dirty="0">
                <a:ea typeface="源ノ角ゴシック JP" panose="020B0500000000000000"/>
              </a:endParaRPr>
            </a:p>
          </p:txBody>
        </p:sp>
        <p:sp>
          <p:nvSpPr>
            <p:cNvPr id="109" name="テキスト ボックス 108">
              <a:extLst>
                <a:ext uri="{FF2B5EF4-FFF2-40B4-BE49-F238E27FC236}">
                  <a16:creationId xmlns:a16="http://schemas.microsoft.com/office/drawing/2014/main" id="{9C24A95C-A7DC-3C21-617A-88A2F7AC61CC}"/>
                </a:ext>
              </a:extLst>
            </p:cNvPr>
            <p:cNvSpPr txBox="1"/>
            <p:nvPr/>
          </p:nvSpPr>
          <p:spPr>
            <a:xfrm>
              <a:off x="8762475" y="3165305"/>
              <a:ext cx="3068780" cy="449621"/>
            </a:xfrm>
            <a:prstGeom prst="rect">
              <a:avLst/>
            </a:prstGeom>
            <a:noFill/>
          </p:spPr>
          <p:txBody>
            <a:bodyPr wrap="square" rtlCol="0">
              <a:spAutoFit/>
            </a:bodyPr>
            <a:lstStyle/>
            <a:p>
              <a:pPr algn="ctr"/>
              <a:r>
                <a:rPr lang="ja-JP" altLang="en-US" sz="1600" b="1" dirty="0">
                  <a:latin typeface="Noto Sans" panose="020B0502040504020204" pitchFamily="34"/>
                  <a:ea typeface="源ノ角ゴシック JP" panose="020B0500000000000000"/>
                  <a:cs typeface="Noto Sans" panose="020B0502040504020204" pitchFamily="34"/>
                </a:rPr>
                <a:t>調整しやすい設計</a:t>
              </a:r>
            </a:p>
          </p:txBody>
        </p:sp>
      </p:grpSp>
      <p:sp>
        <p:nvSpPr>
          <p:cNvPr id="113" name="テキスト ボックス 112">
            <a:extLst>
              <a:ext uri="{FF2B5EF4-FFF2-40B4-BE49-F238E27FC236}">
                <a16:creationId xmlns:a16="http://schemas.microsoft.com/office/drawing/2014/main" id="{102342AD-2E3C-596F-4753-E95B78930614}"/>
              </a:ext>
            </a:extLst>
          </p:cNvPr>
          <p:cNvSpPr txBox="1"/>
          <p:nvPr/>
        </p:nvSpPr>
        <p:spPr>
          <a:xfrm>
            <a:off x="8551342" y="5918296"/>
            <a:ext cx="1731457" cy="600549"/>
          </a:xfrm>
          <a:prstGeom prst="rect">
            <a:avLst/>
          </a:prstGeom>
          <a:noFill/>
        </p:spPr>
        <p:txBody>
          <a:bodyPr wrap="square" rtlCol="0">
            <a:spAutoFit/>
          </a:bodyPr>
          <a:lstStyle/>
          <a:p>
            <a:r>
              <a:rPr lang="ja-JP" altLang="en-US" sz="1101" dirty="0">
                <a:latin typeface="Noto Sans" panose="020B0502040504020204" pitchFamily="34" charset="0"/>
                <a:ea typeface="源ノ角ゴシック JP" panose="020B0500000000000000"/>
                <a:cs typeface="Noto Sans" panose="020B0502040504020204" pitchFamily="34" charset="0"/>
              </a:rPr>
              <a:t>　当日の調整を容易にできる部品を選定、機体を設計した。</a:t>
            </a:r>
            <a:endParaRPr lang="en-US" altLang="ja-JP" sz="1101" dirty="0">
              <a:latin typeface="Noto Sans" panose="020B0502040504020204" pitchFamily="34" charset="0"/>
              <a:ea typeface="源ノ角ゴシック JP" panose="020B0500000000000000"/>
              <a:cs typeface="Noto Sans" panose="020B0502040504020204" pitchFamily="34" charset="0"/>
            </a:endParaRPr>
          </a:p>
        </p:txBody>
      </p:sp>
      <p:sp>
        <p:nvSpPr>
          <p:cNvPr id="114" name="テキスト ボックス 113">
            <a:extLst>
              <a:ext uri="{FF2B5EF4-FFF2-40B4-BE49-F238E27FC236}">
                <a16:creationId xmlns:a16="http://schemas.microsoft.com/office/drawing/2014/main" id="{5B3B053E-D0B3-65A2-5B98-6A7460DD0305}"/>
              </a:ext>
            </a:extLst>
          </p:cNvPr>
          <p:cNvSpPr txBox="1"/>
          <p:nvPr/>
        </p:nvSpPr>
        <p:spPr>
          <a:xfrm>
            <a:off x="10112726" y="5916553"/>
            <a:ext cx="2139369" cy="939360"/>
          </a:xfrm>
          <a:prstGeom prst="rect">
            <a:avLst/>
          </a:prstGeom>
          <a:noFill/>
        </p:spPr>
        <p:txBody>
          <a:bodyPr wrap="square" rtlCol="0">
            <a:spAutoFit/>
          </a:bodyPr>
          <a:lstStyle/>
          <a:p>
            <a:r>
              <a:rPr lang="ja-JP" altLang="en-US" sz="1101" dirty="0">
                <a:latin typeface="Noto Sans" panose="020B0502040504020204" pitchFamily="34" charset="0"/>
                <a:ea typeface="源ノ角ゴシック JP" panose="020B0500000000000000"/>
                <a:cs typeface="Noto Sans" panose="020B0502040504020204" pitchFamily="34" charset="0"/>
              </a:rPr>
              <a:t>　＜例＞</a:t>
            </a:r>
            <a:endParaRPr lang="en-US" altLang="ja-JP" sz="1101" dirty="0">
              <a:latin typeface="Noto Sans" panose="020B0502040504020204" pitchFamily="34" charset="0"/>
              <a:ea typeface="源ノ角ゴシック JP" panose="020B0500000000000000"/>
              <a:cs typeface="Noto Sans" panose="020B0502040504020204" pitchFamily="34" charset="0"/>
            </a:endParaRPr>
          </a:p>
          <a:p>
            <a:r>
              <a:rPr lang="ja-JP" altLang="en-US" sz="1101" dirty="0">
                <a:latin typeface="Noto Sans" panose="020B0502040504020204" pitchFamily="34" charset="0"/>
                <a:ea typeface="源ノ角ゴシック JP" panose="020B0500000000000000"/>
                <a:cs typeface="Noto Sans" panose="020B0502040504020204" pitchFamily="34" charset="0"/>
              </a:rPr>
              <a:t>〇ラインセンサ</a:t>
            </a:r>
            <a:endParaRPr lang="en-US" altLang="ja-JP" sz="1101" dirty="0">
              <a:latin typeface="Noto Sans" panose="020B0502040504020204" pitchFamily="34" charset="0"/>
              <a:ea typeface="源ノ角ゴシック JP" panose="020B0500000000000000"/>
              <a:cs typeface="Noto Sans" panose="020B0502040504020204" pitchFamily="34" charset="0"/>
            </a:endParaRPr>
          </a:p>
          <a:p>
            <a:r>
              <a:rPr lang="ja-JP" altLang="en-US" sz="1101" dirty="0">
                <a:latin typeface="Noto Sans" panose="020B0502040504020204" pitchFamily="34" charset="0"/>
                <a:ea typeface="源ノ角ゴシック JP" panose="020B0500000000000000"/>
                <a:cs typeface="Noto Sans" panose="020B0502040504020204" pitchFamily="34" charset="0"/>
              </a:rPr>
              <a:t>　</a:t>
            </a:r>
            <a:r>
              <a:rPr lang="en-US" altLang="ja-JP" sz="1101" dirty="0">
                <a:latin typeface="Noto Sans" panose="020B0502040504020204" pitchFamily="34" charset="0"/>
                <a:ea typeface="源ノ角ゴシック JP" panose="020B0500000000000000"/>
                <a:cs typeface="Noto Sans" panose="020B0502040504020204" pitchFamily="34" charset="0"/>
              </a:rPr>
              <a:t>-&gt; </a:t>
            </a:r>
            <a:r>
              <a:rPr lang="en-US" altLang="ja-JP" sz="1101" b="1" dirty="0" err="1">
                <a:latin typeface="Noto Sans" panose="020B0502040504020204" pitchFamily="34" charset="0"/>
                <a:ea typeface="源ノ角ゴシック JP" panose="020B0500000000000000"/>
                <a:cs typeface="Noto Sans" panose="020B0502040504020204" pitchFamily="34" charset="0"/>
              </a:rPr>
              <a:t>Neopixel</a:t>
            </a:r>
            <a:r>
              <a:rPr lang="en-US" altLang="ja-JP" sz="1101" b="1" dirty="0">
                <a:latin typeface="Noto Sans" panose="020B0502040504020204" pitchFamily="34" charset="0"/>
                <a:ea typeface="源ノ角ゴシック JP" panose="020B0500000000000000"/>
                <a:cs typeface="Noto Sans" panose="020B0502040504020204" pitchFamily="34" charset="0"/>
              </a:rPr>
              <a:t> </a:t>
            </a:r>
            <a:r>
              <a:rPr lang="ja-JP" altLang="en-US" sz="1101" dirty="0">
                <a:latin typeface="Noto Sans" panose="020B0502040504020204" pitchFamily="34" charset="0"/>
                <a:ea typeface="源ノ角ゴシック JP" panose="020B0500000000000000"/>
                <a:cs typeface="Noto Sans" panose="020B0502040504020204" pitchFamily="34" charset="0"/>
              </a:rPr>
              <a:t>（調光が容易）</a:t>
            </a:r>
            <a:endParaRPr lang="en-US" altLang="ja-JP" sz="1101" dirty="0">
              <a:latin typeface="Noto Sans" panose="020B0502040504020204" pitchFamily="34" charset="0"/>
              <a:ea typeface="源ノ角ゴシック JP" panose="020B0500000000000000"/>
              <a:cs typeface="Noto Sans" panose="020B0502040504020204" pitchFamily="34" charset="0"/>
            </a:endParaRPr>
          </a:p>
          <a:p>
            <a:r>
              <a:rPr lang="ja-JP" altLang="en-US" sz="1101" dirty="0">
                <a:latin typeface="Noto Sans" panose="020B0502040504020204" pitchFamily="34" charset="0"/>
                <a:ea typeface="源ノ角ゴシック JP" panose="020B0500000000000000"/>
                <a:cs typeface="Noto Sans" panose="020B0502040504020204" pitchFamily="34" charset="0"/>
              </a:rPr>
              <a:t>〇メンテナンス性</a:t>
            </a:r>
            <a:endParaRPr lang="en-US" altLang="ja-JP" sz="1101" dirty="0">
              <a:latin typeface="Noto Sans" panose="020B0502040504020204" pitchFamily="34" charset="0"/>
              <a:ea typeface="源ノ角ゴシック JP" panose="020B0500000000000000"/>
              <a:cs typeface="Noto Sans" panose="020B0502040504020204" pitchFamily="34" charset="0"/>
            </a:endParaRPr>
          </a:p>
          <a:p>
            <a:r>
              <a:rPr lang="ja-JP" altLang="en-US" sz="1101" dirty="0">
                <a:latin typeface="Noto Sans" panose="020B0502040504020204" pitchFamily="34" charset="0"/>
                <a:ea typeface="源ノ角ゴシック JP" panose="020B0500000000000000"/>
                <a:cs typeface="Noto Sans" panose="020B0502040504020204" pitchFamily="34" charset="0"/>
              </a:rPr>
              <a:t>　</a:t>
            </a:r>
            <a:r>
              <a:rPr lang="en-US" altLang="ja-JP" sz="1101" dirty="0">
                <a:latin typeface="Noto Sans" panose="020B0502040504020204" pitchFamily="34" charset="0"/>
                <a:ea typeface="源ノ角ゴシック JP" panose="020B0500000000000000"/>
                <a:cs typeface="Noto Sans" panose="020B0502040504020204" pitchFamily="34" charset="0"/>
              </a:rPr>
              <a:t>-&gt; </a:t>
            </a:r>
            <a:r>
              <a:rPr lang="ja-JP" altLang="en-US" sz="1101" b="1" dirty="0">
                <a:latin typeface="Noto Sans" panose="020B0502040504020204" pitchFamily="34" charset="0"/>
                <a:ea typeface="源ノ角ゴシック JP" panose="020B0500000000000000"/>
                <a:cs typeface="Noto Sans" panose="020B0502040504020204" pitchFamily="34" charset="0"/>
              </a:rPr>
              <a:t>インサートナット　</a:t>
            </a:r>
            <a:r>
              <a:rPr lang="ja-JP" altLang="en-US" sz="1101" dirty="0">
                <a:latin typeface="Noto Sans" panose="020B0502040504020204" pitchFamily="34" charset="0"/>
                <a:ea typeface="源ノ角ゴシック JP" panose="020B0500000000000000"/>
                <a:cs typeface="Noto Sans" panose="020B0502040504020204" pitchFamily="34" charset="0"/>
              </a:rPr>
              <a:t>　　</a:t>
            </a:r>
            <a:endParaRPr lang="en-US" altLang="ja-JP" sz="1101" dirty="0">
              <a:latin typeface="Noto Sans" panose="020B0502040504020204" pitchFamily="34" charset="0"/>
              <a:ea typeface="源ノ角ゴシック JP" panose="020B0500000000000000"/>
              <a:cs typeface="Noto Sans" panose="020B0502040504020204" pitchFamily="34" charset="0"/>
            </a:endParaRPr>
          </a:p>
        </p:txBody>
      </p:sp>
      <p:pic>
        <p:nvPicPr>
          <p:cNvPr id="121" name="図 120" descr="テレビゲームのリモコン&#10;&#10;低い精度で自動的に生成された説明">
            <a:extLst>
              <a:ext uri="{FF2B5EF4-FFF2-40B4-BE49-F238E27FC236}">
                <a16:creationId xmlns:a16="http://schemas.microsoft.com/office/drawing/2014/main" id="{D4B2D5CF-1DA5-07FA-A6A8-9836C72F3692}"/>
              </a:ext>
            </a:extLst>
          </p:cNvPr>
          <p:cNvPicPr>
            <a:picLocks noChangeAspect="1"/>
          </p:cNvPicPr>
          <p:nvPr/>
        </p:nvPicPr>
        <p:blipFill rotWithShape="1">
          <a:blip r:embed="rId17" cstate="hqprint">
            <a:extLst>
              <a:ext uri="{BEBA8EAE-BF5A-486C-A8C5-ECC9F3942E4B}">
                <a14:imgProps xmlns:a14="http://schemas.microsoft.com/office/drawing/2010/main">
                  <a14:imgLayer r:embed="rId18">
                    <a14:imgEffect>
                      <a14:backgroundRemoval t="7031" b="91406" l="4669" r="93774">
                        <a14:foregroundMark x1="10311" y1="70573" x2="12646" y2="85938"/>
                        <a14:foregroundMark x1="12646" y1="85938" x2="28988" y2="80208"/>
                        <a14:foregroundMark x1="28988" y1="80208" x2="54864" y2="50521"/>
                        <a14:foregroundMark x1="54864" y1="50521" x2="46887" y2="60677"/>
                        <a14:foregroundMark x1="46887" y1="60677" x2="90272" y2="20313"/>
                        <a14:foregroundMark x1="90272" y1="20313" x2="86187" y2="7292"/>
                        <a14:foregroundMark x1="86187" y1="7292" x2="75292" y2="12500"/>
                        <a14:foregroundMark x1="75292" y1="12500" x2="73735" y2="14844"/>
                        <a14:foregroundMark x1="7782" y1="74740" x2="13424" y2="89844"/>
                        <a14:foregroundMark x1="13424" y1="89844" x2="24125" y2="83594"/>
                        <a14:foregroundMark x1="24125" y1="83594" x2="19066" y2="91406"/>
                        <a14:foregroundMark x1="9728" y1="81250" x2="10311" y2="73698"/>
                        <a14:foregroundMark x1="9339" y1="78646" x2="4864" y2="74479"/>
                        <a14:foregroundMark x1="49416" y1="64323" x2="63813" y2="48177"/>
                        <a14:foregroundMark x1="60700" y1="52865" x2="73541" y2="37500"/>
                        <a14:foregroundMark x1="73541" y1="37500" x2="80739" y2="34896"/>
                        <a14:foregroundMark x1="75097" y1="36719" x2="93774" y2="22917"/>
                      </a14:backgroundRemoval>
                    </a14:imgEffect>
                  </a14:imgLayer>
                </a14:imgProps>
              </a:ext>
              <a:ext uri="{28A0092B-C50C-407E-A947-70E740481C1C}">
                <a14:useLocalDpi xmlns:a14="http://schemas.microsoft.com/office/drawing/2010/main"/>
              </a:ext>
            </a:extLst>
          </a:blip>
          <a:srcRect/>
          <a:stretch/>
        </p:blipFill>
        <p:spPr>
          <a:xfrm rot="1406958">
            <a:off x="8790878" y="6402740"/>
            <a:ext cx="629125" cy="470311"/>
          </a:xfrm>
          <a:prstGeom prst="rect">
            <a:avLst/>
          </a:prstGeom>
        </p:spPr>
      </p:pic>
      <p:pic>
        <p:nvPicPr>
          <p:cNvPr id="123" name="図 122" descr="製品, ギア が含まれている画像&#10;&#10;自動的に生成された説明">
            <a:extLst>
              <a:ext uri="{FF2B5EF4-FFF2-40B4-BE49-F238E27FC236}">
                <a16:creationId xmlns:a16="http://schemas.microsoft.com/office/drawing/2014/main" id="{10CF3473-FB62-70D1-4EDC-2680271CD383}"/>
              </a:ext>
            </a:extLst>
          </p:cNvPr>
          <p:cNvPicPr>
            <a:picLocks noChangeAspect="1"/>
          </p:cNvPicPr>
          <p:nvPr/>
        </p:nvPicPr>
        <p:blipFill>
          <a:blip r:embed="rId19" cstate="hqprint">
            <a:extLst>
              <a:ext uri="{BEBA8EAE-BF5A-486C-A8C5-ECC9F3942E4B}">
                <a14:imgProps xmlns:a14="http://schemas.microsoft.com/office/drawing/2010/main">
                  <a14:imgLayer r:embed="rId20">
                    <a14:imgEffect>
                      <a14:backgroundRemoval t="10000" b="90000" l="10000" r="90000">
                        <a14:foregroundMark x1="61111" y1="49123" x2="58772" y2="52924"/>
                      </a14:backgroundRemoval>
                    </a14:imgEffect>
                  </a14:imgLayer>
                </a14:imgProps>
              </a:ext>
              <a:ext uri="{28A0092B-C50C-407E-A947-70E740481C1C}">
                <a14:useLocalDpi xmlns:a14="http://schemas.microsoft.com/office/drawing/2010/main"/>
              </a:ext>
            </a:extLst>
          </a:blip>
          <a:stretch>
            <a:fillRect/>
          </a:stretch>
        </p:blipFill>
        <p:spPr>
          <a:xfrm>
            <a:off x="9417066" y="6189856"/>
            <a:ext cx="788949" cy="788949"/>
          </a:xfrm>
          <a:prstGeom prst="rect">
            <a:avLst/>
          </a:prstGeom>
        </p:spPr>
      </p:pic>
      <p:pic>
        <p:nvPicPr>
          <p:cNvPr id="127" name="グラフィックス 126">
            <a:extLst>
              <a:ext uri="{FF2B5EF4-FFF2-40B4-BE49-F238E27FC236}">
                <a16:creationId xmlns:a16="http://schemas.microsoft.com/office/drawing/2014/main" id="{7A019171-3D8D-9280-2B2A-CFA7699E57F7}"/>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b="10375"/>
          <a:stretch/>
        </p:blipFill>
        <p:spPr>
          <a:xfrm rot="5400000">
            <a:off x="11319964" y="831760"/>
            <a:ext cx="736468" cy="932774"/>
          </a:xfrm>
          <a:prstGeom prst="rect">
            <a:avLst/>
          </a:prstGeom>
        </p:spPr>
      </p:pic>
      <p:pic>
        <p:nvPicPr>
          <p:cNvPr id="129" name="グラフィックス 128">
            <a:extLst>
              <a:ext uri="{FF2B5EF4-FFF2-40B4-BE49-F238E27FC236}">
                <a16:creationId xmlns:a16="http://schemas.microsoft.com/office/drawing/2014/main" id="{B6D52EA2-8F83-7920-119D-40788CF1DF55}"/>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t="1" r="36018" b="38488"/>
          <a:stretch/>
        </p:blipFill>
        <p:spPr>
          <a:xfrm rot="5400000">
            <a:off x="10610955" y="1025418"/>
            <a:ext cx="527645" cy="694065"/>
          </a:xfrm>
          <a:prstGeom prst="rect">
            <a:avLst/>
          </a:prstGeom>
        </p:spPr>
      </p:pic>
    </p:spTree>
    <p:extLst>
      <p:ext uri="{BB962C8B-B14F-4D97-AF65-F5344CB8AC3E}">
        <p14:creationId xmlns:p14="http://schemas.microsoft.com/office/powerpoint/2010/main" val="3421302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グループ化 66">
            <a:extLst>
              <a:ext uri="{FF2B5EF4-FFF2-40B4-BE49-F238E27FC236}">
                <a16:creationId xmlns:a16="http://schemas.microsoft.com/office/drawing/2014/main" id="{E10655E2-319A-0791-178C-8AC8A455FB0A}"/>
              </a:ext>
            </a:extLst>
          </p:cNvPr>
          <p:cNvGrpSpPr/>
          <p:nvPr/>
        </p:nvGrpSpPr>
        <p:grpSpPr>
          <a:xfrm>
            <a:off x="4300302" y="2103472"/>
            <a:ext cx="4093713" cy="2622894"/>
            <a:chOff x="-10445" y="1736777"/>
            <a:chExt cx="4093714" cy="2622894"/>
          </a:xfrm>
        </p:grpSpPr>
        <p:grpSp>
          <p:nvGrpSpPr>
            <p:cNvPr id="36" name="グループ化 35">
              <a:extLst>
                <a:ext uri="{FF2B5EF4-FFF2-40B4-BE49-F238E27FC236}">
                  <a16:creationId xmlns:a16="http://schemas.microsoft.com/office/drawing/2014/main" id="{2A3EC8AD-EB0E-A128-F23A-56930C44691F}"/>
                </a:ext>
              </a:extLst>
            </p:cNvPr>
            <p:cNvGrpSpPr/>
            <p:nvPr/>
          </p:nvGrpSpPr>
          <p:grpSpPr>
            <a:xfrm>
              <a:off x="1891779" y="1736777"/>
              <a:ext cx="2191490" cy="2622894"/>
              <a:chOff x="4247508" y="3832937"/>
              <a:chExt cx="2191490" cy="2622894"/>
            </a:xfrm>
          </p:grpSpPr>
          <p:pic>
            <p:nvPicPr>
              <p:cNvPr id="5" name="図 4" descr="ダイアグラム が含まれている画像&#10;&#10;自動的に生成された説明">
                <a:extLst>
                  <a:ext uri="{FF2B5EF4-FFF2-40B4-BE49-F238E27FC236}">
                    <a16:creationId xmlns:a16="http://schemas.microsoft.com/office/drawing/2014/main" id="{FA0A76BF-722F-1C23-252D-A4DDD282291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47508" y="3832937"/>
                <a:ext cx="2191490" cy="2191490"/>
              </a:xfrm>
              <a:prstGeom prst="rect">
                <a:avLst/>
              </a:prstGeom>
            </p:spPr>
          </p:pic>
          <p:sp>
            <p:nvSpPr>
              <p:cNvPr id="6" name="テキスト ボックス 5">
                <a:extLst>
                  <a:ext uri="{FF2B5EF4-FFF2-40B4-BE49-F238E27FC236}">
                    <a16:creationId xmlns:a16="http://schemas.microsoft.com/office/drawing/2014/main" id="{5E90F951-8EFD-87C8-EFB9-D1744D2C31FB}"/>
                  </a:ext>
                </a:extLst>
              </p:cNvPr>
              <p:cNvSpPr txBox="1"/>
              <p:nvPr/>
            </p:nvSpPr>
            <p:spPr>
              <a:xfrm>
                <a:off x="4667979" y="4605516"/>
                <a:ext cx="1285699" cy="1850315"/>
              </a:xfrm>
              <a:prstGeom prst="rect">
                <a:avLst/>
              </a:prstGeom>
              <a:noFill/>
            </p:spPr>
            <p:txBody>
              <a:bodyPr wrap="square" rtlCol="0">
                <a:spAutoFit/>
              </a:bodyPr>
              <a:lstStyle/>
              <a:p>
                <a:pPr algn="ctr"/>
                <a:r>
                  <a:rPr lang="en-US" altLang="ja-JP" sz="3808" b="1" dirty="0">
                    <a:solidFill>
                      <a:schemeClr val="bg1"/>
                    </a:solidFill>
                  </a:rPr>
                  <a:t>Pico</a:t>
                </a:r>
              </a:p>
              <a:p>
                <a:pPr algn="ctr"/>
                <a:r>
                  <a:rPr lang="en-US" altLang="ja-JP" sz="3808" b="1" dirty="0">
                    <a:solidFill>
                      <a:schemeClr val="bg1"/>
                    </a:solidFill>
                  </a:rPr>
                  <a:t>RP2040</a:t>
                </a:r>
                <a:endParaRPr lang="ja-JP" altLang="en-US" sz="3808" b="1" dirty="0">
                  <a:solidFill>
                    <a:schemeClr val="bg1"/>
                  </a:solidFill>
                </a:endParaRPr>
              </a:p>
            </p:txBody>
          </p:sp>
        </p:grpSp>
        <p:grpSp>
          <p:nvGrpSpPr>
            <p:cNvPr id="61" name="グループ化 60">
              <a:extLst>
                <a:ext uri="{FF2B5EF4-FFF2-40B4-BE49-F238E27FC236}">
                  <a16:creationId xmlns:a16="http://schemas.microsoft.com/office/drawing/2014/main" id="{3804FE21-6A29-836A-DCB7-B953D2DFFDD0}"/>
                </a:ext>
              </a:extLst>
            </p:cNvPr>
            <p:cNvGrpSpPr/>
            <p:nvPr/>
          </p:nvGrpSpPr>
          <p:grpSpPr>
            <a:xfrm>
              <a:off x="-10445" y="1992333"/>
              <a:ext cx="3864429" cy="1714500"/>
              <a:chOff x="-10445" y="1992333"/>
              <a:chExt cx="3864429" cy="1714500"/>
            </a:xfrm>
          </p:grpSpPr>
          <p:grpSp>
            <p:nvGrpSpPr>
              <p:cNvPr id="34" name="グループ化 33">
                <a:extLst>
                  <a:ext uri="{FF2B5EF4-FFF2-40B4-BE49-F238E27FC236}">
                    <a16:creationId xmlns:a16="http://schemas.microsoft.com/office/drawing/2014/main" id="{8E3682AE-F4F3-16D1-13A8-3CBD9F20D681}"/>
                  </a:ext>
                </a:extLst>
              </p:cNvPr>
              <p:cNvGrpSpPr/>
              <p:nvPr/>
            </p:nvGrpSpPr>
            <p:grpSpPr>
              <a:xfrm>
                <a:off x="94274" y="2396221"/>
                <a:ext cx="1275582" cy="979714"/>
                <a:chOff x="7152560" y="848109"/>
                <a:chExt cx="1275582" cy="979714"/>
              </a:xfrm>
            </p:grpSpPr>
            <p:grpSp>
              <p:nvGrpSpPr>
                <p:cNvPr id="32" name="グループ化 31">
                  <a:extLst>
                    <a:ext uri="{FF2B5EF4-FFF2-40B4-BE49-F238E27FC236}">
                      <a16:creationId xmlns:a16="http://schemas.microsoft.com/office/drawing/2014/main" id="{F57B4ACA-2691-80D0-FE1B-BC0538455C07}"/>
                    </a:ext>
                  </a:extLst>
                </p:cNvPr>
                <p:cNvGrpSpPr/>
                <p:nvPr/>
              </p:nvGrpSpPr>
              <p:grpSpPr>
                <a:xfrm rot="16200000">
                  <a:off x="7300494" y="700175"/>
                  <a:ext cx="979714" cy="1275582"/>
                  <a:chOff x="7300494" y="700175"/>
                  <a:chExt cx="979714" cy="1275582"/>
                </a:xfrm>
              </p:grpSpPr>
              <p:sp>
                <p:nvSpPr>
                  <p:cNvPr id="19" name="正方形/長方形 18">
                    <a:extLst>
                      <a:ext uri="{FF2B5EF4-FFF2-40B4-BE49-F238E27FC236}">
                        <a16:creationId xmlns:a16="http://schemas.microsoft.com/office/drawing/2014/main" id="{DC5E14F9-B98B-53E2-283B-3FE9A152367B}"/>
                      </a:ext>
                    </a:extLst>
                  </p:cNvPr>
                  <p:cNvSpPr/>
                  <p:nvPr/>
                </p:nvSpPr>
                <p:spPr>
                  <a:xfrm>
                    <a:off x="7300494" y="700175"/>
                    <a:ext cx="979714" cy="1275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21" name="楕円 20">
                    <a:extLst>
                      <a:ext uri="{FF2B5EF4-FFF2-40B4-BE49-F238E27FC236}">
                        <a16:creationId xmlns:a16="http://schemas.microsoft.com/office/drawing/2014/main" id="{7195402C-F096-FA8B-EB2A-4645259E52B2}"/>
                      </a:ext>
                    </a:extLst>
                  </p:cNvPr>
                  <p:cNvSpPr/>
                  <p:nvPr/>
                </p:nvSpPr>
                <p:spPr>
                  <a:xfrm>
                    <a:off x="7329677" y="726898"/>
                    <a:ext cx="105228" cy="105228"/>
                  </a:xfrm>
                  <a:prstGeom prst="ellipse">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22" name="楕円 21">
                    <a:extLst>
                      <a:ext uri="{FF2B5EF4-FFF2-40B4-BE49-F238E27FC236}">
                        <a16:creationId xmlns:a16="http://schemas.microsoft.com/office/drawing/2014/main" id="{92B4E964-36AE-2D61-3971-87621F79FBF8}"/>
                      </a:ext>
                    </a:extLst>
                  </p:cNvPr>
                  <p:cNvSpPr/>
                  <p:nvPr/>
                </p:nvSpPr>
                <p:spPr>
                  <a:xfrm>
                    <a:off x="7329677" y="887896"/>
                    <a:ext cx="105228" cy="105228"/>
                  </a:xfrm>
                  <a:prstGeom prst="ellipse">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23" name="楕円 22">
                    <a:extLst>
                      <a:ext uri="{FF2B5EF4-FFF2-40B4-BE49-F238E27FC236}">
                        <a16:creationId xmlns:a16="http://schemas.microsoft.com/office/drawing/2014/main" id="{C326C320-21F6-017E-A5F5-8CBEB536A814}"/>
                      </a:ext>
                    </a:extLst>
                  </p:cNvPr>
                  <p:cNvSpPr/>
                  <p:nvPr/>
                </p:nvSpPr>
                <p:spPr>
                  <a:xfrm>
                    <a:off x="7329677" y="1048894"/>
                    <a:ext cx="105228" cy="105228"/>
                  </a:xfrm>
                  <a:prstGeom prst="ellipse">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24" name="楕円 23">
                    <a:extLst>
                      <a:ext uri="{FF2B5EF4-FFF2-40B4-BE49-F238E27FC236}">
                        <a16:creationId xmlns:a16="http://schemas.microsoft.com/office/drawing/2014/main" id="{E105E201-7DD3-F5CD-5032-F502F8FE56EA}"/>
                      </a:ext>
                    </a:extLst>
                  </p:cNvPr>
                  <p:cNvSpPr/>
                  <p:nvPr/>
                </p:nvSpPr>
                <p:spPr>
                  <a:xfrm>
                    <a:off x="7329677" y="1202634"/>
                    <a:ext cx="105228" cy="105228"/>
                  </a:xfrm>
                  <a:prstGeom prst="ellipse">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25" name="楕円 24">
                    <a:extLst>
                      <a:ext uri="{FF2B5EF4-FFF2-40B4-BE49-F238E27FC236}">
                        <a16:creationId xmlns:a16="http://schemas.microsoft.com/office/drawing/2014/main" id="{E3ED4E61-597F-34D5-E03D-6FD58EA66D6A}"/>
                      </a:ext>
                    </a:extLst>
                  </p:cNvPr>
                  <p:cNvSpPr/>
                  <p:nvPr/>
                </p:nvSpPr>
                <p:spPr>
                  <a:xfrm>
                    <a:off x="7329677" y="1359149"/>
                    <a:ext cx="105228" cy="105228"/>
                  </a:xfrm>
                  <a:prstGeom prst="ellipse">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26" name="楕円 25">
                    <a:extLst>
                      <a:ext uri="{FF2B5EF4-FFF2-40B4-BE49-F238E27FC236}">
                        <a16:creationId xmlns:a16="http://schemas.microsoft.com/office/drawing/2014/main" id="{839A95BD-CD99-B702-1005-A8840395E03F}"/>
                      </a:ext>
                    </a:extLst>
                  </p:cNvPr>
                  <p:cNvSpPr/>
                  <p:nvPr/>
                </p:nvSpPr>
                <p:spPr>
                  <a:xfrm>
                    <a:off x="7329677" y="1515383"/>
                    <a:ext cx="105228" cy="105228"/>
                  </a:xfrm>
                  <a:prstGeom prst="ellipse">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27" name="楕円 26">
                    <a:extLst>
                      <a:ext uri="{FF2B5EF4-FFF2-40B4-BE49-F238E27FC236}">
                        <a16:creationId xmlns:a16="http://schemas.microsoft.com/office/drawing/2014/main" id="{886D3A1E-FCB3-1867-54FD-0D55DB1FB0F0}"/>
                      </a:ext>
                    </a:extLst>
                  </p:cNvPr>
                  <p:cNvSpPr/>
                  <p:nvPr/>
                </p:nvSpPr>
                <p:spPr>
                  <a:xfrm>
                    <a:off x="7329677" y="1667988"/>
                    <a:ext cx="105228" cy="105228"/>
                  </a:xfrm>
                  <a:prstGeom prst="ellipse">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28" name="楕円 27">
                    <a:extLst>
                      <a:ext uri="{FF2B5EF4-FFF2-40B4-BE49-F238E27FC236}">
                        <a16:creationId xmlns:a16="http://schemas.microsoft.com/office/drawing/2014/main" id="{2093C1AA-DD0B-93E7-67E0-B601E416EF88}"/>
                      </a:ext>
                    </a:extLst>
                  </p:cNvPr>
                  <p:cNvSpPr/>
                  <p:nvPr/>
                </p:nvSpPr>
                <p:spPr>
                  <a:xfrm>
                    <a:off x="7329677" y="1827020"/>
                    <a:ext cx="105228" cy="105228"/>
                  </a:xfrm>
                  <a:prstGeom prst="ellipse">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pic>
                <p:nvPicPr>
                  <p:cNvPr id="29" name="図 28" descr="ダイアグラム が含まれている画像&#10;&#10;自動的に生成された説明">
                    <a:extLst>
                      <a:ext uri="{FF2B5EF4-FFF2-40B4-BE49-F238E27FC236}">
                        <a16:creationId xmlns:a16="http://schemas.microsoft.com/office/drawing/2014/main" id="{88CE145C-B1F9-6DD6-0245-6B3D4FF953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flipH="1">
                    <a:off x="7560657" y="1083107"/>
                    <a:ext cx="510194" cy="510194"/>
                  </a:xfrm>
                  <a:prstGeom prst="rect">
                    <a:avLst/>
                  </a:prstGeom>
                </p:spPr>
              </p:pic>
              <p:sp>
                <p:nvSpPr>
                  <p:cNvPr id="30" name="楕円 29">
                    <a:extLst>
                      <a:ext uri="{FF2B5EF4-FFF2-40B4-BE49-F238E27FC236}">
                        <a16:creationId xmlns:a16="http://schemas.microsoft.com/office/drawing/2014/main" id="{EE450BFA-6207-135D-633A-4E065D9BEA7D}"/>
                      </a:ext>
                    </a:extLst>
                  </p:cNvPr>
                  <p:cNvSpPr/>
                  <p:nvPr/>
                </p:nvSpPr>
                <p:spPr>
                  <a:xfrm>
                    <a:off x="7990161" y="723711"/>
                    <a:ext cx="257629" cy="257629"/>
                  </a:xfrm>
                  <a:prstGeom prst="ellipse">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31" name="楕円 30">
                    <a:extLst>
                      <a:ext uri="{FF2B5EF4-FFF2-40B4-BE49-F238E27FC236}">
                        <a16:creationId xmlns:a16="http://schemas.microsoft.com/office/drawing/2014/main" id="{4357256E-F1D0-331F-1CA5-8837B9E85423}"/>
                      </a:ext>
                    </a:extLst>
                  </p:cNvPr>
                  <p:cNvSpPr/>
                  <p:nvPr/>
                </p:nvSpPr>
                <p:spPr>
                  <a:xfrm>
                    <a:off x="7972557" y="1653068"/>
                    <a:ext cx="257629" cy="257629"/>
                  </a:xfrm>
                  <a:prstGeom prst="ellipse">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grpSp>
            <p:sp>
              <p:nvSpPr>
                <p:cNvPr id="33" name="テキスト ボックス 32">
                  <a:extLst>
                    <a:ext uri="{FF2B5EF4-FFF2-40B4-BE49-F238E27FC236}">
                      <a16:creationId xmlns:a16="http://schemas.microsoft.com/office/drawing/2014/main" id="{A21FD9B9-6A54-5D5E-F0CE-A8094901BD1F}"/>
                    </a:ext>
                  </a:extLst>
                </p:cNvPr>
                <p:cNvSpPr txBox="1"/>
                <p:nvPr/>
              </p:nvSpPr>
              <p:spPr>
                <a:xfrm>
                  <a:off x="7199087" y="1390520"/>
                  <a:ext cx="1182914" cy="338554"/>
                </a:xfrm>
                <a:prstGeom prst="rect">
                  <a:avLst/>
                </a:prstGeom>
                <a:noFill/>
              </p:spPr>
              <p:txBody>
                <a:bodyPr wrap="square" rtlCol="0">
                  <a:spAutoFit/>
                </a:bodyPr>
                <a:lstStyle/>
                <a:p>
                  <a:pPr algn="ctr"/>
                  <a:r>
                    <a:rPr lang="en-US" altLang="ja-JP" sz="1600" b="1" dirty="0">
                      <a:solidFill>
                        <a:schemeClr val="bg1"/>
                      </a:solidFill>
                    </a:rPr>
                    <a:t>MPU6050</a:t>
                  </a:r>
                  <a:endParaRPr lang="ja-JP" altLang="en-US" sz="1600" b="1" dirty="0">
                    <a:solidFill>
                      <a:schemeClr val="bg1"/>
                    </a:solidFill>
                  </a:endParaRPr>
                </a:p>
              </p:txBody>
            </p:sp>
          </p:grpSp>
          <p:sp>
            <p:nvSpPr>
              <p:cNvPr id="55" name="正方形/長方形 54">
                <a:extLst>
                  <a:ext uri="{FF2B5EF4-FFF2-40B4-BE49-F238E27FC236}">
                    <a16:creationId xmlns:a16="http://schemas.microsoft.com/office/drawing/2014/main" id="{DD80752B-39AA-649E-54CC-E42CB6B7B30B}"/>
                  </a:ext>
                </a:extLst>
              </p:cNvPr>
              <p:cNvSpPr/>
              <p:nvPr/>
            </p:nvSpPr>
            <p:spPr>
              <a:xfrm>
                <a:off x="1495854" y="2813971"/>
                <a:ext cx="632954" cy="93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58" name="正方形/長方形 57">
                <a:extLst>
                  <a:ext uri="{FF2B5EF4-FFF2-40B4-BE49-F238E27FC236}">
                    <a16:creationId xmlns:a16="http://schemas.microsoft.com/office/drawing/2014/main" id="{1C5FDB07-8C6C-8C5C-86C0-5B50B69EA275}"/>
                  </a:ext>
                </a:extLst>
              </p:cNvPr>
              <p:cNvSpPr/>
              <p:nvPr/>
            </p:nvSpPr>
            <p:spPr>
              <a:xfrm>
                <a:off x="-10445" y="1992333"/>
                <a:ext cx="3864429" cy="1714500"/>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ja-JP" altLang="en-US" sz="3808"/>
              </a:p>
            </p:txBody>
          </p:sp>
          <p:sp>
            <p:nvSpPr>
              <p:cNvPr id="59" name="テキスト ボックス 58">
                <a:extLst>
                  <a:ext uri="{FF2B5EF4-FFF2-40B4-BE49-F238E27FC236}">
                    <a16:creationId xmlns:a16="http://schemas.microsoft.com/office/drawing/2014/main" id="{98027697-4FD9-4662-E19C-0D4632D3D4FE}"/>
                  </a:ext>
                </a:extLst>
              </p:cNvPr>
              <p:cNvSpPr txBox="1"/>
              <p:nvPr/>
            </p:nvSpPr>
            <p:spPr>
              <a:xfrm>
                <a:off x="1341769" y="2014516"/>
                <a:ext cx="1505077" cy="461793"/>
              </a:xfrm>
              <a:prstGeom prst="rect">
                <a:avLst/>
              </a:prstGeom>
              <a:noFill/>
            </p:spPr>
            <p:txBody>
              <a:bodyPr wrap="square" rtlCol="0">
                <a:spAutoFit/>
              </a:bodyPr>
              <a:lstStyle/>
              <a:p>
                <a:r>
                  <a:rPr lang="en-US" altLang="ja-JP" sz="2401" b="1" dirty="0"/>
                  <a:t>Main</a:t>
                </a:r>
                <a:endParaRPr lang="ja-JP" altLang="en-US" sz="2401" b="1" dirty="0"/>
              </a:p>
            </p:txBody>
          </p:sp>
        </p:grpSp>
      </p:grpSp>
      <p:grpSp>
        <p:nvGrpSpPr>
          <p:cNvPr id="64" name="グループ化 63">
            <a:extLst>
              <a:ext uri="{FF2B5EF4-FFF2-40B4-BE49-F238E27FC236}">
                <a16:creationId xmlns:a16="http://schemas.microsoft.com/office/drawing/2014/main" id="{825CAF4F-A5D3-A402-C72A-A733240ECF13}"/>
              </a:ext>
            </a:extLst>
          </p:cNvPr>
          <p:cNvGrpSpPr/>
          <p:nvPr/>
        </p:nvGrpSpPr>
        <p:grpSpPr>
          <a:xfrm>
            <a:off x="1968573" y="1223251"/>
            <a:ext cx="2008953" cy="2887740"/>
            <a:chOff x="1517928" y="4437326"/>
            <a:chExt cx="2008952" cy="2887740"/>
          </a:xfrm>
        </p:grpSpPr>
        <p:grpSp>
          <p:nvGrpSpPr>
            <p:cNvPr id="62" name="グループ化 61">
              <a:extLst>
                <a:ext uri="{FF2B5EF4-FFF2-40B4-BE49-F238E27FC236}">
                  <a16:creationId xmlns:a16="http://schemas.microsoft.com/office/drawing/2014/main" id="{D24F78D8-ECE9-A94B-14B0-A4E17FD5D0C6}"/>
                </a:ext>
              </a:extLst>
            </p:cNvPr>
            <p:cNvGrpSpPr/>
            <p:nvPr/>
          </p:nvGrpSpPr>
          <p:grpSpPr>
            <a:xfrm>
              <a:off x="1517928" y="4437326"/>
              <a:ext cx="1979836" cy="2887740"/>
              <a:chOff x="2470428" y="4155190"/>
              <a:chExt cx="1979836" cy="2887740"/>
            </a:xfrm>
          </p:grpSpPr>
          <p:grpSp>
            <p:nvGrpSpPr>
              <p:cNvPr id="48" name="グループ化 47">
                <a:extLst>
                  <a:ext uri="{FF2B5EF4-FFF2-40B4-BE49-F238E27FC236}">
                    <a16:creationId xmlns:a16="http://schemas.microsoft.com/office/drawing/2014/main" id="{02428DB5-821A-65DE-6C86-45D802BA5716}"/>
                  </a:ext>
                </a:extLst>
              </p:cNvPr>
              <p:cNvGrpSpPr/>
              <p:nvPr/>
            </p:nvGrpSpPr>
            <p:grpSpPr>
              <a:xfrm>
                <a:off x="2470428" y="5778610"/>
                <a:ext cx="1979836" cy="1264320"/>
                <a:chOff x="5437882" y="3747070"/>
                <a:chExt cx="2470170" cy="1577446"/>
              </a:xfrm>
            </p:grpSpPr>
            <p:sp>
              <p:nvSpPr>
                <p:cNvPr id="43" name="テキスト ボックス 42">
                  <a:extLst>
                    <a:ext uri="{FF2B5EF4-FFF2-40B4-BE49-F238E27FC236}">
                      <a16:creationId xmlns:a16="http://schemas.microsoft.com/office/drawing/2014/main" id="{79B65944-80F3-DA2F-A9E9-FF2C0C18B8F4}"/>
                    </a:ext>
                  </a:extLst>
                </p:cNvPr>
                <p:cNvSpPr txBox="1"/>
                <p:nvPr/>
              </p:nvSpPr>
              <p:spPr>
                <a:xfrm>
                  <a:off x="5437882" y="3747070"/>
                  <a:ext cx="2470170" cy="1577446"/>
                </a:xfrm>
                <a:prstGeom prst="rect">
                  <a:avLst/>
                </a:prstGeom>
                <a:noFill/>
              </p:spPr>
              <p:txBody>
                <a:bodyPr wrap="square" rtlCol="0">
                  <a:spAutoFit/>
                </a:bodyPr>
                <a:lstStyle/>
                <a:p>
                  <a:pPr algn="ctr"/>
                  <a:r>
                    <a:rPr lang="en-US" altLang="ja-JP" sz="3808" b="1" dirty="0"/>
                    <a:t>NJL7502L x16</a:t>
                  </a:r>
                  <a:endParaRPr lang="ja-JP" altLang="en-US" sz="3808" b="1" dirty="0"/>
                </a:p>
              </p:txBody>
            </p:sp>
            <p:pic>
              <p:nvPicPr>
                <p:cNvPr id="47" name="図 46" descr="ランプ, テーブル が含まれている画像&#10;&#10;自動的に生成された説明">
                  <a:extLst>
                    <a:ext uri="{FF2B5EF4-FFF2-40B4-BE49-F238E27FC236}">
                      <a16:creationId xmlns:a16="http://schemas.microsoft.com/office/drawing/2014/main" id="{0D5A7600-6CF7-9163-7042-A2912488ACC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290986" y="4077306"/>
                  <a:ext cx="809728" cy="1101956"/>
                </a:xfrm>
                <a:prstGeom prst="rect">
                  <a:avLst/>
                </a:prstGeom>
              </p:spPr>
            </p:pic>
          </p:grpSp>
          <p:grpSp>
            <p:nvGrpSpPr>
              <p:cNvPr id="53" name="グループ化 52">
                <a:extLst>
                  <a:ext uri="{FF2B5EF4-FFF2-40B4-BE49-F238E27FC236}">
                    <a16:creationId xmlns:a16="http://schemas.microsoft.com/office/drawing/2014/main" id="{D7DB199E-5C89-557D-4E6A-6BFC8E069B3E}"/>
                  </a:ext>
                </a:extLst>
              </p:cNvPr>
              <p:cNvGrpSpPr/>
              <p:nvPr/>
            </p:nvGrpSpPr>
            <p:grpSpPr>
              <a:xfrm>
                <a:off x="2587281" y="4799989"/>
                <a:ext cx="1850091" cy="1264320"/>
                <a:chOff x="6920167" y="5115795"/>
                <a:chExt cx="1850091" cy="1264320"/>
              </a:xfrm>
            </p:grpSpPr>
            <p:pic>
              <p:nvPicPr>
                <p:cNvPr id="51" name="図 50">
                  <a:extLst>
                    <a:ext uri="{FF2B5EF4-FFF2-40B4-BE49-F238E27FC236}">
                      <a16:creationId xmlns:a16="http://schemas.microsoft.com/office/drawing/2014/main" id="{F4588A1D-0C77-B3E0-EFB7-37F973A604CA}"/>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ackgroundRemoval t="9494" b="96203" l="2963" r="100000">
                              <a14:foregroundMark x1="21481" y1="85443" x2="66667" y2="90506"/>
                              <a14:foregroundMark x1="66667" y1="90506" x2="98519" y2="73418"/>
                              <a14:foregroundMark x1="98519" y1="73418" x2="98519" y2="39873"/>
                              <a14:foregroundMark x1="98519" y1="39873" x2="93333" y2="7595"/>
                              <a14:foregroundMark x1="93333" y1="7595" x2="7407" y2="9494"/>
                              <a14:foregroundMark x1="6667" y1="9494" x2="0" y2="37975"/>
                              <a14:foregroundMark x1="0" y1="58228" x2="19259" y2="89873"/>
                              <a14:foregroundMark x1="20000" y1="90506" x2="38519" y2="93038"/>
                              <a14:foregroundMark x1="3704" y1="93671" x2="8889" y2="23418"/>
                              <a14:foregroundMark x1="99259" y1="51899" x2="98519" y2="90506"/>
                              <a14:foregroundMark x1="98519" y1="91139" x2="82222" y2="39873"/>
                              <a14:foregroundMark x1="99259" y1="13291" x2="82222" y2="39241"/>
                              <a14:foregroundMark x1="25926" y1="91772" x2="14815" y2="95570"/>
                              <a14:foregroundMark x1="86667" y1="93038" x2="87407" y2="96835"/>
                            </a14:backgroundRemoval>
                          </a14:imgEffect>
                        </a14:imgLayer>
                      </a14:imgProps>
                    </a:ext>
                    <a:ext uri="{28A0092B-C50C-407E-A947-70E740481C1C}">
                      <a14:useLocalDpi xmlns:a14="http://schemas.microsoft.com/office/drawing/2010/main"/>
                    </a:ext>
                  </a:extLst>
                </a:blip>
                <a:srcRect/>
                <a:stretch/>
              </p:blipFill>
              <p:spPr>
                <a:xfrm rot="5400000">
                  <a:off x="7440984" y="5346420"/>
                  <a:ext cx="636529" cy="742935"/>
                </a:xfrm>
                <a:prstGeom prst="rect">
                  <a:avLst/>
                </a:prstGeom>
              </p:spPr>
            </p:pic>
            <p:sp>
              <p:nvSpPr>
                <p:cNvPr id="52" name="テキスト ボックス 51">
                  <a:extLst>
                    <a:ext uri="{FF2B5EF4-FFF2-40B4-BE49-F238E27FC236}">
                      <a16:creationId xmlns:a16="http://schemas.microsoft.com/office/drawing/2014/main" id="{B4BEAC80-8C9C-27FD-4B00-D43E91D3D7FB}"/>
                    </a:ext>
                  </a:extLst>
                </p:cNvPr>
                <p:cNvSpPr txBox="1"/>
                <p:nvPr/>
              </p:nvSpPr>
              <p:spPr>
                <a:xfrm>
                  <a:off x="6920167" y="5115795"/>
                  <a:ext cx="1850091" cy="1264320"/>
                </a:xfrm>
                <a:prstGeom prst="rect">
                  <a:avLst/>
                </a:prstGeom>
                <a:noFill/>
              </p:spPr>
              <p:txBody>
                <a:bodyPr wrap="square" rtlCol="0">
                  <a:spAutoFit/>
                </a:bodyPr>
                <a:lstStyle/>
                <a:p>
                  <a:pPr algn="ctr"/>
                  <a:r>
                    <a:rPr lang="en-US" altLang="ja-JP" sz="3808" b="1" dirty="0"/>
                    <a:t>WS2812B x16</a:t>
                  </a:r>
                  <a:endParaRPr lang="ja-JP" altLang="en-US" sz="3808" b="1" dirty="0"/>
                </a:p>
              </p:txBody>
            </p:sp>
          </p:grpSp>
          <p:sp>
            <p:nvSpPr>
              <p:cNvPr id="60" name="正方形/長方形 59">
                <a:extLst>
                  <a:ext uri="{FF2B5EF4-FFF2-40B4-BE49-F238E27FC236}">
                    <a16:creationId xmlns:a16="http://schemas.microsoft.com/office/drawing/2014/main" id="{9979751C-14FD-317A-1D47-045FA156FD0F}"/>
                  </a:ext>
                </a:extLst>
              </p:cNvPr>
              <p:cNvSpPr/>
              <p:nvPr/>
            </p:nvSpPr>
            <p:spPr>
              <a:xfrm>
                <a:off x="2525966" y="4155190"/>
                <a:ext cx="1850091" cy="284381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ja-JP" altLang="en-US" sz="3808"/>
              </a:p>
            </p:txBody>
          </p:sp>
        </p:grpSp>
        <p:sp>
          <p:nvSpPr>
            <p:cNvPr id="63" name="テキスト ボックス 62">
              <a:extLst>
                <a:ext uri="{FF2B5EF4-FFF2-40B4-BE49-F238E27FC236}">
                  <a16:creationId xmlns:a16="http://schemas.microsoft.com/office/drawing/2014/main" id="{7FD41C3B-C2AC-F713-B1BD-550EE7B28DB3}"/>
                </a:ext>
              </a:extLst>
            </p:cNvPr>
            <p:cNvSpPr txBox="1"/>
            <p:nvPr/>
          </p:nvSpPr>
          <p:spPr>
            <a:xfrm>
              <a:off x="2021804" y="4589201"/>
              <a:ext cx="1505076" cy="461793"/>
            </a:xfrm>
            <a:prstGeom prst="rect">
              <a:avLst/>
            </a:prstGeom>
            <a:noFill/>
          </p:spPr>
          <p:txBody>
            <a:bodyPr wrap="square" rtlCol="0">
              <a:spAutoFit/>
            </a:bodyPr>
            <a:lstStyle/>
            <a:p>
              <a:r>
                <a:rPr lang="en-US" altLang="ja-JP" sz="2401" b="1" dirty="0"/>
                <a:t>Line</a:t>
              </a:r>
            </a:p>
          </p:txBody>
        </p:sp>
      </p:grpSp>
      <p:grpSp>
        <p:nvGrpSpPr>
          <p:cNvPr id="69" name="グループ化 68">
            <a:extLst>
              <a:ext uri="{FF2B5EF4-FFF2-40B4-BE49-F238E27FC236}">
                <a16:creationId xmlns:a16="http://schemas.microsoft.com/office/drawing/2014/main" id="{39152D82-EE47-0506-9D2E-9634B78BEC99}"/>
              </a:ext>
            </a:extLst>
          </p:cNvPr>
          <p:cNvGrpSpPr/>
          <p:nvPr/>
        </p:nvGrpSpPr>
        <p:grpSpPr>
          <a:xfrm>
            <a:off x="3976580" y="64799"/>
            <a:ext cx="3863044" cy="3242061"/>
            <a:chOff x="-314302" y="-244861"/>
            <a:chExt cx="3863045" cy="3242063"/>
          </a:xfrm>
        </p:grpSpPr>
        <p:grpSp>
          <p:nvGrpSpPr>
            <p:cNvPr id="37" name="グループ化 36">
              <a:extLst>
                <a:ext uri="{FF2B5EF4-FFF2-40B4-BE49-F238E27FC236}">
                  <a16:creationId xmlns:a16="http://schemas.microsoft.com/office/drawing/2014/main" id="{E3F78C11-DAA2-2331-A0A2-23F987335ECE}"/>
                </a:ext>
              </a:extLst>
            </p:cNvPr>
            <p:cNvGrpSpPr/>
            <p:nvPr/>
          </p:nvGrpSpPr>
          <p:grpSpPr>
            <a:xfrm>
              <a:off x="-314302" y="-211686"/>
              <a:ext cx="2191490" cy="3208888"/>
              <a:chOff x="2561618" y="2175993"/>
              <a:chExt cx="2191490" cy="3208888"/>
            </a:xfrm>
          </p:grpSpPr>
          <p:pic>
            <p:nvPicPr>
              <p:cNvPr id="11" name="図 10" descr="ダイアグラム が含まれている画像&#10;&#10;自動的に生成された説明">
                <a:extLst>
                  <a:ext uri="{FF2B5EF4-FFF2-40B4-BE49-F238E27FC236}">
                    <a16:creationId xmlns:a16="http://schemas.microsoft.com/office/drawing/2014/main" id="{A5094C89-8B1D-30C3-B9AC-E1EB0D1223B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61618" y="2175993"/>
                <a:ext cx="2191490" cy="2191490"/>
              </a:xfrm>
              <a:prstGeom prst="rect">
                <a:avLst/>
              </a:prstGeom>
            </p:spPr>
          </p:pic>
          <p:sp>
            <p:nvSpPr>
              <p:cNvPr id="12" name="テキスト ボックス 11">
                <a:extLst>
                  <a:ext uri="{FF2B5EF4-FFF2-40B4-BE49-F238E27FC236}">
                    <a16:creationId xmlns:a16="http://schemas.microsoft.com/office/drawing/2014/main" id="{F31F2211-2D0A-95BE-529B-4D354BF1D9C2}"/>
                  </a:ext>
                </a:extLst>
              </p:cNvPr>
              <p:cNvSpPr txBox="1"/>
              <p:nvPr/>
            </p:nvSpPr>
            <p:spPr>
              <a:xfrm>
                <a:off x="2987989" y="2948572"/>
                <a:ext cx="1285699" cy="2436309"/>
              </a:xfrm>
              <a:prstGeom prst="rect">
                <a:avLst/>
              </a:prstGeom>
              <a:noFill/>
            </p:spPr>
            <p:txBody>
              <a:bodyPr wrap="square" rtlCol="0">
                <a:spAutoFit/>
              </a:bodyPr>
              <a:lstStyle/>
              <a:p>
                <a:pPr algn="ctr"/>
                <a:r>
                  <a:rPr lang="en-US" altLang="ja-JP" sz="3808" b="1" dirty="0">
                    <a:solidFill>
                      <a:schemeClr val="bg1"/>
                    </a:solidFill>
                  </a:rPr>
                  <a:t>Xiao</a:t>
                </a:r>
              </a:p>
              <a:p>
                <a:pPr algn="ctr"/>
                <a:r>
                  <a:rPr lang="en-US" altLang="ja-JP" sz="3808" b="1" dirty="0">
                    <a:solidFill>
                      <a:schemeClr val="bg1"/>
                    </a:solidFill>
                  </a:rPr>
                  <a:t>SAMD21</a:t>
                </a:r>
              </a:p>
            </p:txBody>
          </p:sp>
        </p:grpSp>
        <p:grpSp>
          <p:nvGrpSpPr>
            <p:cNvPr id="54" name="グループ化 53">
              <a:extLst>
                <a:ext uri="{FF2B5EF4-FFF2-40B4-BE49-F238E27FC236}">
                  <a16:creationId xmlns:a16="http://schemas.microsoft.com/office/drawing/2014/main" id="{4E4A76E6-CAFB-11A0-7511-2F8DCF426E40}"/>
                </a:ext>
              </a:extLst>
            </p:cNvPr>
            <p:cNvGrpSpPr/>
            <p:nvPr/>
          </p:nvGrpSpPr>
          <p:grpSpPr>
            <a:xfrm>
              <a:off x="1516510" y="147037"/>
              <a:ext cx="1981570" cy="1850316"/>
              <a:chOff x="4758678" y="1198328"/>
              <a:chExt cx="1981570" cy="1850316"/>
            </a:xfrm>
          </p:grpSpPr>
          <p:pic>
            <p:nvPicPr>
              <p:cNvPr id="45" name="図 44">
                <a:extLst>
                  <a:ext uri="{FF2B5EF4-FFF2-40B4-BE49-F238E27FC236}">
                    <a16:creationId xmlns:a16="http://schemas.microsoft.com/office/drawing/2014/main" id="{6321D139-7DCB-0DB6-3AD4-6FB92229390E}"/>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5570130" y="1414501"/>
                <a:ext cx="625566" cy="1101957"/>
              </a:xfrm>
              <a:prstGeom prst="rect">
                <a:avLst/>
              </a:prstGeom>
            </p:spPr>
          </p:pic>
          <p:sp>
            <p:nvSpPr>
              <p:cNvPr id="49" name="テキスト ボックス 48">
                <a:extLst>
                  <a:ext uri="{FF2B5EF4-FFF2-40B4-BE49-F238E27FC236}">
                    <a16:creationId xmlns:a16="http://schemas.microsoft.com/office/drawing/2014/main" id="{9E24A560-7EB0-C103-F692-A88D5CB6FD2C}"/>
                  </a:ext>
                </a:extLst>
              </p:cNvPr>
              <p:cNvSpPr txBox="1"/>
              <p:nvPr/>
            </p:nvSpPr>
            <p:spPr>
              <a:xfrm>
                <a:off x="4758678" y="1198328"/>
                <a:ext cx="1981570" cy="1850316"/>
              </a:xfrm>
              <a:prstGeom prst="rect">
                <a:avLst/>
              </a:prstGeom>
              <a:noFill/>
            </p:spPr>
            <p:txBody>
              <a:bodyPr wrap="square" rtlCol="0">
                <a:spAutoFit/>
              </a:bodyPr>
              <a:lstStyle/>
              <a:p>
                <a:pPr algn="ctr"/>
                <a:r>
                  <a:rPr lang="en-US" altLang="ja-JP" sz="3808" b="1" dirty="0"/>
                  <a:t>TSSP58038 x16</a:t>
                </a:r>
                <a:endParaRPr lang="ja-JP" altLang="en-US" sz="3808" b="1" dirty="0"/>
              </a:p>
            </p:txBody>
          </p:sp>
        </p:grpSp>
        <p:sp>
          <p:nvSpPr>
            <p:cNvPr id="65" name="正方形/長方形 64">
              <a:extLst>
                <a:ext uri="{FF2B5EF4-FFF2-40B4-BE49-F238E27FC236}">
                  <a16:creationId xmlns:a16="http://schemas.microsoft.com/office/drawing/2014/main" id="{02DEE617-BAE2-70E9-9906-4EE52F366A1B}"/>
                </a:ext>
              </a:extLst>
            </p:cNvPr>
            <p:cNvSpPr/>
            <p:nvPr/>
          </p:nvSpPr>
          <p:spPr>
            <a:xfrm>
              <a:off x="1516510" y="850272"/>
              <a:ext cx="632954" cy="934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68" name="正方形/長方形 67">
              <a:extLst>
                <a:ext uri="{FF2B5EF4-FFF2-40B4-BE49-F238E27FC236}">
                  <a16:creationId xmlns:a16="http://schemas.microsoft.com/office/drawing/2014/main" id="{AB5D70BC-9347-F8BA-5113-5C1CDDB76BE8}"/>
                </a:ext>
              </a:extLst>
            </p:cNvPr>
            <p:cNvSpPr/>
            <p:nvPr/>
          </p:nvSpPr>
          <p:spPr>
            <a:xfrm>
              <a:off x="0" y="-244861"/>
              <a:ext cx="3548743" cy="19194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grpSp>
      <p:sp>
        <p:nvSpPr>
          <p:cNvPr id="70" name="正方形/長方形 69">
            <a:extLst>
              <a:ext uri="{FF2B5EF4-FFF2-40B4-BE49-F238E27FC236}">
                <a16:creationId xmlns:a16="http://schemas.microsoft.com/office/drawing/2014/main" id="{78EA9DD9-688B-73A8-DA83-127883882734}"/>
              </a:ext>
            </a:extLst>
          </p:cNvPr>
          <p:cNvSpPr/>
          <p:nvPr/>
        </p:nvSpPr>
        <p:spPr>
          <a:xfrm rot="16200000">
            <a:off x="6056098" y="2120336"/>
            <a:ext cx="269962" cy="7620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74" name="正方形/長方形 73">
            <a:extLst>
              <a:ext uri="{FF2B5EF4-FFF2-40B4-BE49-F238E27FC236}">
                <a16:creationId xmlns:a16="http://schemas.microsoft.com/office/drawing/2014/main" id="{E4C643BC-EEBE-361F-C0E4-8E9B4B4C70FE}"/>
              </a:ext>
            </a:extLst>
          </p:cNvPr>
          <p:cNvSpPr/>
          <p:nvPr/>
        </p:nvSpPr>
        <p:spPr>
          <a:xfrm rot="10800000">
            <a:off x="8249007" y="3176575"/>
            <a:ext cx="269962" cy="7620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75" name="正方形/長方形 74">
            <a:extLst>
              <a:ext uri="{FF2B5EF4-FFF2-40B4-BE49-F238E27FC236}">
                <a16:creationId xmlns:a16="http://schemas.microsoft.com/office/drawing/2014/main" id="{038E4D3A-C8AB-E763-BBE4-04673AD1F807}"/>
              </a:ext>
            </a:extLst>
          </p:cNvPr>
          <p:cNvSpPr/>
          <p:nvPr/>
        </p:nvSpPr>
        <p:spPr>
          <a:xfrm rot="10800000">
            <a:off x="3951613" y="3176575"/>
            <a:ext cx="269962" cy="762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76" name="テキスト ボックス 75">
            <a:extLst>
              <a:ext uri="{FF2B5EF4-FFF2-40B4-BE49-F238E27FC236}">
                <a16:creationId xmlns:a16="http://schemas.microsoft.com/office/drawing/2014/main" id="{0F43601B-6ABD-E81D-8F22-D2191C58B40B}"/>
              </a:ext>
            </a:extLst>
          </p:cNvPr>
          <p:cNvSpPr txBox="1"/>
          <p:nvPr/>
        </p:nvSpPr>
        <p:spPr>
          <a:xfrm>
            <a:off x="5343462" y="40716"/>
            <a:ext cx="1505077" cy="461793"/>
          </a:xfrm>
          <a:prstGeom prst="rect">
            <a:avLst/>
          </a:prstGeom>
          <a:noFill/>
        </p:spPr>
        <p:txBody>
          <a:bodyPr wrap="square" rtlCol="0">
            <a:spAutoFit/>
          </a:bodyPr>
          <a:lstStyle/>
          <a:p>
            <a:pPr algn="ctr"/>
            <a:r>
              <a:rPr lang="en-US" altLang="ja-JP" sz="2401" b="1" dirty="0"/>
              <a:t>IR</a:t>
            </a:r>
          </a:p>
        </p:txBody>
      </p:sp>
      <p:sp>
        <p:nvSpPr>
          <p:cNvPr id="77" name="テキスト ボックス 76">
            <a:extLst>
              <a:ext uri="{FF2B5EF4-FFF2-40B4-BE49-F238E27FC236}">
                <a16:creationId xmlns:a16="http://schemas.microsoft.com/office/drawing/2014/main" id="{02C02C76-2962-EDA3-9A0E-CB632C16C673}"/>
              </a:ext>
            </a:extLst>
          </p:cNvPr>
          <p:cNvSpPr txBox="1"/>
          <p:nvPr/>
        </p:nvSpPr>
        <p:spPr>
          <a:xfrm>
            <a:off x="9438155" y="3629945"/>
            <a:ext cx="1505077" cy="461793"/>
          </a:xfrm>
          <a:prstGeom prst="rect">
            <a:avLst/>
          </a:prstGeom>
          <a:noFill/>
        </p:spPr>
        <p:txBody>
          <a:bodyPr wrap="square" rtlCol="0">
            <a:spAutoFit/>
          </a:bodyPr>
          <a:lstStyle/>
          <a:p>
            <a:pPr algn="ctr"/>
            <a:r>
              <a:rPr lang="en-US" altLang="ja-JP" sz="2401" b="1" dirty="0"/>
              <a:t>Actuator</a:t>
            </a:r>
          </a:p>
        </p:txBody>
      </p:sp>
      <p:sp>
        <p:nvSpPr>
          <p:cNvPr id="78" name="正方形/長方形 77">
            <a:extLst>
              <a:ext uri="{FF2B5EF4-FFF2-40B4-BE49-F238E27FC236}">
                <a16:creationId xmlns:a16="http://schemas.microsoft.com/office/drawing/2014/main" id="{3E37235E-7B90-939D-4B90-499825164A9B}"/>
              </a:ext>
            </a:extLst>
          </p:cNvPr>
          <p:cNvSpPr/>
          <p:nvPr/>
        </p:nvSpPr>
        <p:spPr>
          <a:xfrm rot="10800000">
            <a:off x="10310306" y="3028395"/>
            <a:ext cx="254522" cy="676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79" name="正方形/長方形 78">
            <a:extLst>
              <a:ext uri="{FF2B5EF4-FFF2-40B4-BE49-F238E27FC236}">
                <a16:creationId xmlns:a16="http://schemas.microsoft.com/office/drawing/2014/main" id="{96411B69-8D4D-0BA3-BA03-6DC31A167275}"/>
              </a:ext>
            </a:extLst>
          </p:cNvPr>
          <p:cNvSpPr/>
          <p:nvPr/>
        </p:nvSpPr>
        <p:spPr>
          <a:xfrm>
            <a:off x="2024108" y="40712"/>
            <a:ext cx="1891363" cy="111003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81" name="正方形/長方形 80">
            <a:extLst>
              <a:ext uri="{FF2B5EF4-FFF2-40B4-BE49-F238E27FC236}">
                <a16:creationId xmlns:a16="http://schemas.microsoft.com/office/drawing/2014/main" id="{2A616C96-3889-468B-6D97-F1B393FBBB61}"/>
              </a:ext>
            </a:extLst>
          </p:cNvPr>
          <p:cNvSpPr/>
          <p:nvPr/>
        </p:nvSpPr>
        <p:spPr>
          <a:xfrm>
            <a:off x="2151019" y="453767"/>
            <a:ext cx="1097281" cy="588394"/>
          </a:xfrm>
          <a:prstGeom prst="rect">
            <a:avLst/>
          </a:prstGeom>
          <a:gradFill>
            <a:gsLst>
              <a:gs pos="71000">
                <a:schemeClr val="bg1">
                  <a:lumMod val="95000"/>
                </a:schemeClr>
              </a:gs>
              <a:gs pos="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82" name="正方形/長方形 81">
            <a:extLst>
              <a:ext uri="{FF2B5EF4-FFF2-40B4-BE49-F238E27FC236}">
                <a16:creationId xmlns:a16="http://schemas.microsoft.com/office/drawing/2014/main" id="{D6BE659C-0403-B91D-AA09-C6864C28102A}"/>
              </a:ext>
            </a:extLst>
          </p:cNvPr>
          <p:cNvSpPr/>
          <p:nvPr/>
        </p:nvSpPr>
        <p:spPr>
          <a:xfrm>
            <a:off x="3248297" y="453767"/>
            <a:ext cx="277509" cy="588394"/>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83" name="テキスト ボックス 82">
            <a:extLst>
              <a:ext uri="{FF2B5EF4-FFF2-40B4-BE49-F238E27FC236}">
                <a16:creationId xmlns:a16="http://schemas.microsoft.com/office/drawing/2014/main" id="{66F1A2DA-E4F1-270C-90F0-7ABB832E3B42}"/>
              </a:ext>
            </a:extLst>
          </p:cNvPr>
          <p:cNvSpPr txBox="1"/>
          <p:nvPr/>
        </p:nvSpPr>
        <p:spPr>
          <a:xfrm>
            <a:off x="2192086" y="491847"/>
            <a:ext cx="1097281" cy="522964"/>
          </a:xfrm>
          <a:prstGeom prst="rect">
            <a:avLst/>
          </a:prstGeom>
          <a:noFill/>
        </p:spPr>
        <p:txBody>
          <a:bodyPr wrap="square" rtlCol="0">
            <a:spAutoFit/>
          </a:bodyPr>
          <a:lstStyle/>
          <a:p>
            <a:pPr algn="ctr"/>
            <a:r>
              <a:rPr lang="en-US" altLang="ja-JP" sz="1399" dirty="0"/>
              <a:t>3cell 11.1v</a:t>
            </a:r>
          </a:p>
          <a:p>
            <a:pPr algn="ctr"/>
            <a:r>
              <a:rPr lang="en-US" altLang="ja-JP" sz="1399" dirty="0"/>
              <a:t>1000mAh</a:t>
            </a:r>
            <a:endParaRPr lang="ja-JP" altLang="en-US" sz="1399" dirty="0"/>
          </a:p>
        </p:txBody>
      </p:sp>
      <p:sp>
        <p:nvSpPr>
          <p:cNvPr id="86" name="テキスト ボックス 85">
            <a:extLst>
              <a:ext uri="{FF2B5EF4-FFF2-40B4-BE49-F238E27FC236}">
                <a16:creationId xmlns:a16="http://schemas.microsoft.com/office/drawing/2014/main" id="{B3A5AFD2-FE2D-A3A0-4DD1-C2CE86314185}"/>
              </a:ext>
            </a:extLst>
          </p:cNvPr>
          <p:cNvSpPr txBox="1"/>
          <p:nvPr/>
        </p:nvSpPr>
        <p:spPr>
          <a:xfrm>
            <a:off x="2368395" y="83506"/>
            <a:ext cx="1126161" cy="461793"/>
          </a:xfrm>
          <a:prstGeom prst="rect">
            <a:avLst/>
          </a:prstGeom>
          <a:noFill/>
        </p:spPr>
        <p:txBody>
          <a:bodyPr wrap="square" rtlCol="0">
            <a:spAutoFit/>
          </a:bodyPr>
          <a:lstStyle/>
          <a:p>
            <a:r>
              <a:rPr lang="en-US" altLang="ja-JP" sz="2401" b="1" dirty="0"/>
              <a:t>Li-Po</a:t>
            </a:r>
            <a:endParaRPr lang="ja-JP" altLang="en-US" sz="2401" b="1" dirty="0"/>
          </a:p>
        </p:txBody>
      </p:sp>
      <p:pic>
        <p:nvPicPr>
          <p:cNvPr id="88" name="図 87" descr="回路, メーター が含まれている画像&#10;&#10;自動的に生成された説明">
            <a:extLst>
              <a:ext uri="{FF2B5EF4-FFF2-40B4-BE49-F238E27FC236}">
                <a16:creationId xmlns:a16="http://schemas.microsoft.com/office/drawing/2014/main" id="{A2A7F694-49A0-8650-FF60-7E3DF4C5F669}"/>
              </a:ext>
            </a:extLst>
          </p:cNvPr>
          <p:cNvPicPr>
            <a:picLocks noChangeAspect="1"/>
          </p:cNvPicPr>
          <p:nvPr/>
        </p:nvPicPr>
        <p:blipFill>
          <a:blip r:embed="rId8">
            <a:extLst>
              <a:ext uri="{BEBA8EAE-BF5A-486C-A8C5-ECC9F3942E4B}">
                <a14:imgProps xmlns:a14="http://schemas.microsoft.com/office/drawing/2010/main">
                  <a14:imgLayer r:embed="rId9">
                    <a14:imgEffect>
                      <a14:artisticCutout/>
                    </a14:imgEffect>
                  </a14:imgLayer>
                </a14:imgProps>
              </a:ext>
              <a:ext uri="{28A0092B-C50C-407E-A947-70E740481C1C}">
                <a14:useLocalDpi xmlns:a14="http://schemas.microsoft.com/office/drawing/2010/main"/>
              </a:ext>
            </a:extLst>
          </a:blip>
          <a:stretch>
            <a:fillRect/>
          </a:stretch>
        </p:blipFill>
        <p:spPr>
          <a:xfrm>
            <a:off x="8032345" y="523422"/>
            <a:ext cx="1719725" cy="841760"/>
          </a:xfrm>
          <a:prstGeom prst="rect">
            <a:avLst/>
          </a:prstGeom>
        </p:spPr>
      </p:pic>
      <p:sp>
        <p:nvSpPr>
          <p:cNvPr id="89" name="正方形/長方形 88">
            <a:extLst>
              <a:ext uri="{FF2B5EF4-FFF2-40B4-BE49-F238E27FC236}">
                <a16:creationId xmlns:a16="http://schemas.microsoft.com/office/drawing/2014/main" id="{CAAE2A02-2047-79D1-5746-A313167209EA}"/>
              </a:ext>
            </a:extLst>
          </p:cNvPr>
          <p:cNvSpPr/>
          <p:nvPr/>
        </p:nvSpPr>
        <p:spPr>
          <a:xfrm>
            <a:off x="7967460" y="64799"/>
            <a:ext cx="3803577" cy="138663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90" name="テキスト ボックス 89">
            <a:extLst>
              <a:ext uri="{FF2B5EF4-FFF2-40B4-BE49-F238E27FC236}">
                <a16:creationId xmlns:a16="http://schemas.microsoft.com/office/drawing/2014/main" id="{20CE6FA4-9660-BBE4-D2F1-18AD188E8EEB}"/>
              </a:ext>
            </a:extLst>
          </p:cNvPr>
          <p:cNvSpPr txBox="1"/>
          <p:nvPr/>
        </p:nvSpPr>
        <p:spPr>
          <a:xfrm>
            <a:off x="10078472" y="74560"/>
            <a:ext cx="1505077" cy="461793"/>
          </a:xfrm>
          <a:prstGeom prst="rect">
            <a:avLst/>
          </a:prstGeom>
          <a:noFill/>
        </p:spPr>
        <p:txBody>
          <a:bodyPr wrap="square" rtlCol="0">
            <a:spAutoFit/>
          </a:bodyPr>
          <a:lstStyle/>
          <a:p>
            <a:pPr algn="ctr"/>
            <a:r>
              <a:rPr lang="en-US" altLang="ja-JP" sz="2401" b="1" dirty="0"/>
              <a:t>Kicker</a:t>
            </a:r>
          </a:p>
        </p:txBody>
      </p:sp>
      <p:grpSp>
        <p:nvGrpSpPr>
          <p:cNvPr id="98" name="グループ化 97">
            <a:extLst>
              <a:ext uri="{FF2B5EF4-FFF2-40B4-BE49-F238E27FC236}">
                <a16:creationId xmlns:a16="http://schemas.microsoft.com/office/drawing/2014/main" id="{8AFA4B19-223B-9C18-2349-C76C6813C3F4}"/>
              </a:ext>
            </a:extLst>
          </p:cNvPr>
          <p:cNvGrpSpPr/>
          <p:nvPr/>
        </p:nvGrpSpPr>
        <p:grpSpPr>
          <a:xfrm>
            <a:off x="10040984" y="559744"/>
            <a:ext cx="1551639" cy="710700"/>
            <a:chOff x="5063991" y="4513943"/>
            <a:chExt cx="2202339" cy="1008743"/>
          </a:xfrm>
        </p:grpSpPr>
        <p:sp>
          <p:nvSpPr>
            <p:cNvPr id="97" name="四角形: 上の 2 つの角を丸める 96">
              <a:extLst>
                <a:ext uri="{FF2B5EF4-FFF2-40B4-BE49-F238E27FC236}">
                  <a16:creationId xmlns:a16="http://schemas.microsoft.com/office/drawing/2014/main" id="{F445A9DA-F1D4-E60E-097F-9DB209D70721}"/>
                </a:ext>
              </a:extLst>
            </p:cNvPr>
            <p:cNvSpPr/>
            <p:nvPr/>
          </p:nvSpPr>
          <p:spPr>
            <a:xfrm rot="5400000">
              <a:off x="7026960" y="4909572"/>
              <a:ext cx="261257" cy="217482"/>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95" name="正方形/長方形 94">
              <a:extLst>
                <a:ext uri="{FF2B5EF4-FFF2-40B4-BE49-F238E27FC236}">
                  <a16:creationId xmlns:a16="http://schemas.microsoft.com/office/drawing/2014/main" id="{94E83B08-9F71-678B-530B-257C6AE88188}"/>
                </a:ext>
              </a:extLst>
            </p:cNvPr>
            <p:cNvSpPr/>
            <p:nvPr/>
          </p:nvSpPr>
          <p:spPr>
            <a:xfrm>
              <a:off x="5063991" y="4759034"/>
              <a:ext cx="412740" cy="51855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93" name="正方形/長方形 92">
              <a:extLst>
                <a:ext uri="{FF2B5EF4-FFF2-40B4-BE49-F238E27FC236}">
                  <a16:creationId xmlns:a16="http://schemas.microsoft.com/office/drawing/2014/main" id="{9AF0591B-22C7-1774-D05D-56A71F1D6B45}"/>
                </a:ext>
              </a:extLst>
            </p:cNvPr>
            <p:cNvSpPr/>
            <p:nvPr/>
          </p:nvSpPr>
          <p:spPr>
            <a:xfrm>
              <a:off x="5478059" y="4676667"/>
              <a:ext cx="1546856" cy="7008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92" name="正方形/長方形 91">
              <a:extLst>
                <a:ext uri="{FF2B5EF4-FFF2-40B4-BE49-F238E27FC236}">
                  <a16:creationId xmlns:a16="http://schemas.microsoft.com/office/drawing/2014/main" id="{8A66A3A9-04D2-EF69-FB04-5CEB50179DF0}"/>
                </a:ext>
              </a:extLst>
            </p:cNvPr>
            <p:cNvSpPr/>
            <p:nvPr/>
          </p:nvSpPr>
          <p:spPr>
            <a:xfrm>
              <a:off x="5478059" y="4513943"/>
              <a:ext cx="1546856" cy="1008743"/>
            </a:xfrm>
            <a:prstGeom prst="rect">
              <a:avLst/>
            </a:prstGeom>
            <a:no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96" name="テキスト ボックス 95">
              <a:extLst>
                <a:ext uri="{FF2B5EF4-FFF2-40B4-BE49-F238E27FC236}">
                  <a16:creationId xmlns:a16="http://schemas.microsoft.com/office/drawing/2014/main" id="{8BD445F0-687C-E1D2-8F79-CA0CED604C02}"/>
                </a:ext>
              </a:extLst>
            </p:cNvPr>
            <p:cNvSpPr txBox="1"/>
            <p:nvPr/>
          </p:nvSpPr>
          <p:spPr>
            <a:xfrm>
              <a:off x="5567554" y="4818977"/>
              <a:ext cx="1367867" cy="436665"/>
            </a:xfrm>
            <a:prstGeom prst="rect">
              <a:avLst/>
            </a:prstGeom>
            <a:noFill/>
          </p:spPr>
          <p:txBody>
            <a:bodyPr wrap="square" rtlCol="0">
              <a:spAutoFit/>
            </a:bodyPr>
            <a:lstStyle/>
            <a:p>
              <a:pPr algn="ctr"/>
              <a:r>
                <a:rPr lang="en-US" altLang="ja-JP" sz="1399" b="1" dirty="0">
                  <a:solidFill>
                    <a:schemeClr val="bg1"/>
                  </a:solidFill>
                </a:rPr>
                <a:t>CB1037</a:t>
              </a:r>
              <a:endParaRPr lang="ja-JP" altLang="en-US" sz="1399" b="1" dirty="0">
                <a:solidFill>
                  <a:schemeClr val="bg1"/>
                </a:solidFill>
              </a:endParaRPr>
            </a:p>
          </p:txBody>
        </p:sp>
      </p:grpSp>
      <p:sp>
        <p:nvSpPr>
          <p:cNvPr id="99" name="テキスト ボックス 98">
            <a:extLst>
              <a:ext uri="{FF2B5EF4-FFF2-40B4-BE49-F238E27FC236}">
                <a16:creationId xmlns:a16="http://schemas.microsoft.com/office/drawing/2014/main" id="{E44779D5-D965-0DAA-7781-B05827A949FC}"/>
              </a:ext>
            </a:extLst>
          </p:cNvPr>
          <p:cNvSpPr txBox="1"/>
          <p:nvPr/>
        </p:nvSpPr>
        <p:spPr>
          <a:xfrm>
            <a:off x="8032343" y="154090"/>
            <a:ext cx="1941844" cy="1264320"/>
          </a:xfrm>
          <a:prstGeom prst="rect">
            <a:avLst/>
          </a:prstGeom>
          <a:noFill/>
        </p:spPr>
        <p:txBody>
          <a:bodyPr wrap="square" rtlCol="0">
            <a:spAutoFit/>
          </a:bodyPr>
          <a:lstStyle/>
          <a:p>
            <a:pPr algn="ctr"/>
            <a:r>
              <a:rPr lang="en-US" altLang="ja-JP" sz="3808" b="1" dirty="0"/>
              <a:t>11V</a:t>
            </a:r>
            <a:r>
              <a:rPr lang="ja-JP" altLang="en-US" sz="3808" b="1" dirty="0"/>
              <a:t> ☛ </a:t>
            </a:r>
            <a:r>
              <a:rPr lang="en-US" altLang="ja-JP" sz="3808" b="1" dirty="0"/>
              <a:t>30V</a:t>
            </a:r>
          </a:p>
        </p:txBody>
      </p:sp>
      <p:grpSp>
        <p:nvGrpSpPr>
          <p:cNvPr id="4" name="グループ化 3">
            <a:extLst>
              <a:ext uri="{FF2B5EF4-FFF2-40B4-BE49-F238E27FC236}">
                <a16:creationId xmlns:a16="http://schemas.microsoft.com/office/drawing/2014/main" id="{B804EAA4-DE8F-368B-AC5D-9C04014D4496}"/>
              </a:ext>
            </a:extLst>
          </p:cNvPr>
          <p:cNvGrpSpPr/>
          <p:nvPr/>
        </p:nvGrpSpPr>
        <p:grpSpPr>
          <a:xfrm>
            <a:off x="8509807" y="1523368"/>
            <a:ext cx="3373101" cy="2918440"/>
            <a:chOff x="8509803" y="1516881"/>
            <a:chExt cx="3373102" cy="2987182"/>
          </a:xfrm>
        </p:grpSpPr>
        <p:grpSp>
          <p:nvGrpSpPr>
            <p:cNvPr id="73" name="グループ化 72">
              <a:extLst>
                <a:ext uri="{FF2B5EF4-FFF2-40B4-BE49-F238E27FC236}">
                  <a16:creationId xmlns:a16="http://schemas.microsoft.com/office/drawing/2014/main" id="{8D5DC3EA-5F2D-291A-4A06-C9F3B6165A0B}"/>
                </a:ext>
              </a:extLst>
            </p:cNvPr>
            <p:cNvGrpSpPr/>
            <p:nvPr/>
          </p:nvGrpSpPr>
          <p:grpSpPr>
            <a:xfrm>
              <a:off x="8509803" y="1516881"/>
              <a:ext cx="3373102" cy="2987182"/>
              <a:chOff x="4467623" y="-128723"/>
              <a:chExt cx="3373102" cy="2987182"/>
            </a:xfrm>
          </p:grpSpPr>
          <p:grpSp>
            <p:nvGrpSpPr>
              <p:cNvPr id="35" name="グループ化 34">
                <a:extLst>
                  <a:ext uri="{FF2B5EF4-FFF2-40B4-BE49-F238E27FC236}">
                    <a16:creationId xmlns:a16="http://schemas.microsoft.com/office/drawing/2014/main" id="{98DD07E2-580A-310F-1422-1817B5875B55}"/>
                  </a:ext>
                </a:extLst>
              </p:cNvPr>
              <p:cNvGrpSpPr/>
              <p:nvPr/>
            </p:nvGrpSpPr>
            <p:grpSpPr>
              <a:xfrm>
                <a:off x="4467623" y="191983"/>
                <a:ext cx="2191490" cy="2666476"/>
                <a:chOff x="6524018" y="1347469"/>
                <a:chExt cx="2191490" cy="2666476"/>
              </a:xfrm>
            </p:grpSpPr>
            <p:pic>
              <p:nvPicPr>
                <p:cNvPr id="7" name="図 6" descr="ダイアグラム が含まれている画像&#10;&#10;自動的に生成された説明">
                  <a:extLst>
                    <a:ext uri="{FF2B5EF4-FFF2-40B4-BE49-F238E27FC236}">
                      <a16:creationId xmlns:a16="http://schemas.microsoft.com/office/drawing/2014/main" id="{5685E340-55B6-868C-A63F-CDF80E79339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24018" y="1347469"/>
                  <a:ext cx="2191490" cy="2191490"/>
                </a:xfrm>
                <a:prstGeom prst="rect">
                  <a:avLst/>
                </a:prstGeom>
              </p:spPr>
            </p:pic>
            <p:sp>
              <p:nvSpPr>
                <p:cNvPr id="8" name="テキスト ボックス 7">
                  <a:extLst>
                    <a:ext uri="{FF2B5EF4-FFF2-40B4-BE49-F238E27FC236}">
                      <a16:creationId xmlns:a16="http://schemas.microsoft.com/office/drawing/2014/main" id="{F5876EFF-C14B-7B52-9517-EFC08A3F293D}"/>
                    </a:ext>
                  </a:extLst>
                </p:cNvPr>
                <p:cNvSpPr txBox="1"/>
                <p:nvPr/>
              </p:nvSpPr>
              <p:spPr>
                <a:xfrm>
                  <a:off x="6944487" y="2120047"/>
                  <a:ext cx="1285699" cy="1893898"/>
                </a:xfrm>
                <a:prstGeom prst="rect">
                  <a:avLst/>
                </a:prstGeom>
                <a:noFill/>
              </p:spPr>
              <p:txBody>
                <a:bodyPr wrap="square" rtlCol="0">
                  <a:spAutoFit/>
                </a:bodyPr>
                <a:lstStyle/>
                <a:p>
                  <a:pPr algn="ctr"/>
                  <a:r>
                    <a:rPr lang="en-US" altLang="ja-JP" sz="3808" b="1" dirty="0">
                      <a:solidFill>
                        <a:schemeClr val="bg1"/>
                      </a:solidFill>
                    </a:rPr>
                    <a:t>Xiao</a:t>
                  </a:r>
                </a:p>
                <a:p>
                  <a:pPr algn="ctr"/>
                  <a:r>
                    <a:rPr lang="en-US" altLang="ja-JP" sz="3808" b="1" dirty="0">
                      <a:solidFill>
                        <a:schemeClr val="bg1"/>
                      </a:solidFill>
                    </a:rPr>
                    <a:t>RP2040</a:t>
                  </a:r>
                  <a:endParaRPr lang="ja-JP" altLang="en-US" sz="3808" b="1" dirty="0">
                    <a:solidFill>
                      <a:schemeClr val="bg1"/>
                    </a:solidFill>
                  </a:endParaRPr>
                </a:p>
              </p:txBody>
            </p:sp>
          </p:grpSp>
          <p:grpSp>
            <p:nvGrpSpPr>
              <p:cNvPr id="38" name="グループ化 37">
                <a:extLst>
                  <a:ext uri="{FF2B5EF4-FFF2-40B4-BE49-F238E27FC236}">
                    <a16:creationId xmlns:a16="http://schemas.microsoft.com/office/drawing/2014/main" id="{1CFDEAAD-AFF6-2A90-AE17-9A36FD29F2BC}"/>
                  </a:ext>
                </a:extLst>
              </p:cNvPr>
              <p:cNvGrpSpPr/>
              <p:nvPr/>
            </p:nvGrpSpPr>
            <p:grpSpPr>
              <a:xfrm>
                <a:off x="4669971" y="-52138"/>
                <a:ext cx="2599847" cy="577175"/>
                <a:chOff x="2782793" y="214166"/>
                <a:chExt cx="2599847" cy="577175"/>
              </a:xfrm>
            </p:grpSpPr>
            <p:sp>
              <p:nvSpPr>
                <p:cNvPr id="13" name="正方形/長方形 12">
                  <a:extLst>
                    <a:ext uri="{FF2B5EF4-FFF2-40B4-BE49-F238E27FC236}">
                      <a16:creationId xmlns:a16="http://schemas.microsoft.com/office/drawing/2014/main" id="{595DC2BB-F82B-574E-EBFD-8A7F4F38049B}"/>
                    </a:ext>
                  </a:extLst>
                </p:cNvPr>
                <p:cNvSpPr/>
                <p:nvPr/>
              </p:nvSpPr>
              <p:spPr>
                <a:xfrm>
                  <a:off x="2846962" y="214167"/>
                  <a:ext cx="2010383" cy="5771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4" name="正方形/長方形 13">
                  <a:extLst>
                    <a:ext uri="{FF2B5EF4-FFF2-40B4-BE49-F238E27FC236}">
                      <a16:creationId xmlns:a16="http://schemas.microsoft.com/office/drawing/2014/main" id="{99CA62B3-0C45-6F1C-4F5E-B0A1B265857A}"/>
                    </a:ext>
                  </a:extLst>
                </p:cNvPr>
                <p:cNvSpPr/>
                <p:nvPr/>
              </p:nvSpPr>
              <p:spPr>
                <a:xfrm>
                  <a:off x="4857345" y="214166"/>
                  <a:ext cx="188068" cy="5771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5" name="テキスト ボックス 14">
                  <a:extLst>
                    <a:ext uri="{FF2B5EF4-FFF2-40B4-BE49-F238E27FC236}">
                      <a16:creationId xmlns:a16="http://schemas.microsoft.com/office/drawing/2014/main" id="{446F8D6A-9D4A-EE27-639C-EEFDB9D3339B}"/>
                    </a:ext>
                  </a:extLst>
                </p:cNvPr>
                <p:cNvSpPr txBox="1"/>
                <p:nvPr/>
              </p:nvSpPr>
              <p:spPr>
                <a:xfrm>
                  <a:off x="2782793" y="355974"/>
                  <a:ext cx="2103736" cy="314894"/>
                </a:xfrm>
                <a:prstGeom prst="rect">
                  <a:avLst/>
                </a:prstGeom>
                <a:noFill/>
              </p:spPr>
              <p:txBody>
                <a:bodyPr wrap="square" rtlCol="0">
                  <a:spAutoFit/>
                </a:bodyPr>
                <a:lstStyle/>
                <a:p>
                  <a:pPr algn="ctr"/>
                  <a:r>
                    <a:rPr lang="en-US" altLang="ja-JP" sz="1399" b="1" dirty="0">
                      <a:solidFill>
                        <a:schemeClr val="bg1"/>
                      </a:solidFill>
                    </a:rPr>
                    <a:t>Maxon RE16 + GP16A</a:t>
                  </a:r>
                  <a:endParaRPr lang="ja-JP" altLang="en-US" sz="1399" b="1" dirty="0">
                    <a:solidFill>
                      <a:schemeClr val="bg1"/>
                    </a:solidFill>
                  </a:endParaRPr>
                </a:p>
              </p:txBody>
            </p:sp>
            <p:sp>
              <p:nvSpPr>
                <p:cNvPr id="16" name="正方形/長方形 15">
                  <a:extLst>
                    <a:ext uri="{FF2B5EF4-FFF2-40B4-BE49-F238E27FC236}">
                      <a16:creationId xmlns:a16="http://schemas.microsoft.com/office/drawing/2014/main" id="{D5EBB586-3B32-8C8A-4CE9-00722E5A889C}"/>
                    </a:ext>
                  </a:extLst>
                </p:cNvPr>
                <p:cNvSpPr/>
                <p:nvPr/>
              </p:nvSpPr>
              <p:spPr>
                <a:xfrm>
                  <a:off x="5032444" y="427741"/>
                  <a:ext cx="350196" cy="117168"/>
                </a:xfrm>
                <a:prstGeom prst="rect">
                  <a:avLst/>
                </a:prstGeom>
                <a:gradFill>
                  <a:gsLst>
                    <a:gs pos="0">
                      <a:schemeClr val="bg1">
                        <a:lumMod val="65000"/>
                      </a:schemeClr>
                    </a:gs>
                    <a:gs pos="52000">
                      <a:schemeClr val="bg1">
                        <a:lumMod val="95000"/>
                      </a:schemeClr>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grpSp>
          <p:sp>
            <p:nvSpPr>
              <p:cNvPr id="71" name="テキスト ボックス 70">
                <a:extLst>
                  <a:ext uri="{FF2B5EF4-FFF2-40B4-BE49-F238E27FC236}">
                    <a16:creationId xmlns:a16="http://schemas.microsoft.com/office/drawing/2014/main" id="{8FBD5767-EE46-DD51-CD3D-D1F1C87CDF62}"/>
                  </a:ext>
                </a:extLst>
              </p:cNvPr>
              <p:cNvSpPr txBox="1"/>
              <p:nvPr/>
            </p:nvSpPr>
            <p:spPr>
              <a:xfrm>
                <a:off x="7242011" y="58892"/>
                <a:ext cx="598714" cy="346528"/>
              </a:xfrm>
              <a:prstGeom prst="rect">
                <a:avLst/>
              </a:prstGeom>
              <a:noFill/>
            </p:spPr>
            <p:txBody>
              <a:bodyPr wrap="square" rtlCol="0">
                <a:spAutoFit/>
              </a:bodyPr>
              <a:lstStyle/>
              <a:p>
                <a:r>
                  <a:rPr lang="en-US" altLang="ja-JP" sz="1600" b="1" dirty="0"/>
                  <a:t>x4</a:t>
                </a:r>
                <a:endParaRPr lang="ja-JP" altLang="en-US" sz="1600" b="1" dirty="0"/>
              </a:p>
            </p:txBody>
          </p:sp>
          <p:sp>
            <p:nvSpPr>
              <p:cNvPr id="72" name="正方形/長方形 71">
                <a:extLst>
                  <a:ext uri="{FF2B5EF4-FFF2-40B4-BE49-F238E27FC236}">
                    <a16:creationId xmlns:a16="http://schemas.microsoft.com/office/drawing/2014/main" id="{B429F1B4-A209-634B-EB03-ADBF1959C66B}"/>
                  </a:ext>
                </a:extLst>
              </p:cNvPr>
              <p:cNvSpPr/>
              <p:nvPr/>
            </p:nvSpPr>
            <p:spPr>
              <a:xfrm>
                <a:off x="4593771" y="-128723"/>
                <a:ext cx="3135086" cy="254833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dirty="0"/>
              </a:p>
            </p:txBody>
          </p:sp>
        </p:grpSp>
        <p:pic>
          <p:nvPicPr>
            <p:cNvPr id="3" name="図 2" descr="電子機器, 回路 が含まれている画像&#10;&#10;自動的に生成された説明">
              <a:extLst>
                <a:ext uri="{FF2B5EF4-FFF2-40B4-BE49-F238E27FC236}">
                  <a16:creationId xmlns:a16="http://schemas.microsoft.com/office/drawing/2014/main" id="{A566FCDA-D104-49AE-003B-9E34B61973C5}"/>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rot="16200000">
              <a:off x="10409414" y="2459985"/>
              <a:ext cx="1429825" cy="957352"/>
            </a:xfrm>
            <a:prstGeom prst="rect">
              <a:avLst/>
            </a:prstGeom>
          </p:spPr>
        </p:pic>
      </p:grpSp>
      <p:sp>
        <p:nvSpPr>
          <p:cNvPr id="41" name="正方形/長方形 40">
            <a:extLst>
              <a:ext uri="{FF2B5EF4-FFF2-40B4-BE49-F238E27FC236}">
                <a16:creationId xmlns:a16="http://schemas.microsoft.com/office/drawing/2014/main" id="{348AD824-9B1F-57BC-3C19-4F766A6B4AA1}"/>
              </a:ext>
            </a:extLst>
          </p:cNvPr>
          <p:cNvSpPr/>
          <p:nvPr/>
        </p:nvSpPr>
        <p:spPr>
          <a:xfrm rot="5400000">
            <a:off x="7811810" y="4230606"/>
            <a:ext cx="269962" cy="7620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57" name="正方形/長方形 56">
            <a:extLst>
              <a:ext uri="{FF2B5EF4-FFF2-40B4-BE49-F238E27FC236}">
                <a16:creationId xmlns:a16="http://schemas.microsoft.com/office/drawing/2014/main" id="{D0BBD0F8-6D75-53DC-646E-9A0C71D548DC}"/>
              </a:ext>
            </a:extLst>
          </p:cNvPr>
          <p:cNvSpPr/>
          <p:nvPr/>
        </p:nvSpPr>
        <p:spPr>
          <a:xfrm rot="5400000">
            <a:off x="4827184" y="4230606"/>
            <a:ext cx="269962" cy="7620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grpSp>
        <p:nvGrpSpPr>
          <p:cNvPr id="118" name="グループ化 117">
            <a:extLst>
              <a:ext uri="{FF2B5EF4-FFF2-40B4-BE49-F238E27FC236}">
                <a16:creationId xmlns:a16="http://schemas.microsoft.com/office/drawing/2014/main" id="{F3D09E56-C340-0BC3-15DA-34C78B8A600A}"/>
              </a:ext>
            </a:extLst>
          </p:cNvPr>
          <p:cNvGrpSpPr/>
          <p:nvPr/>
        </p:nvGrpSpPr>
        <p:grpSpPr>
          <a:xfrm>
            <a:off x="3118950" y="4317567"/>
            <a:ext cx="2702395" cy="2191491"/>
            <a:chOff x="2292372" y="4308537"/>
            <a:chExt cx="2702395" cy="2191490"/>
          </a:xfrm>
        </p:grpSpPr>
        <p:grpSp>
          <p:nvGrpSpPr>
            <p:cNvPr id="42" name="グループ化 41">
              <a:extLst>
                <a:ext uri="{FF2B5EF4-FFF2-40B4-BE49-F238E27FC236}">
                  <a16:creationId xmlns:a16="http://schemas.microsoft.com/office/drawing/2014/main" id="{873A009C-BA38-F2CB-2F1B-D3114F1B790C}"/>
                </a:ext>
              </a:extLst>
            </p:cNvPr>
            <p:cNvGrpSpPr/>
            <p:nvPr/>
          </p:nvGrpSpPr>
          <p:grpSpPr>
            <a:xfrm>
              <a:off x="2292372" y="4308537"/>
              <a:ext cx="2702395" cy="2191490"/>
              <a:chOff x="4474606" y="4039405"/>
              <a:chExt cx="2702395" cy="2191490"/>
            </a:xfrm>
          </p:grpSpPr>
          <p:grpSp>
            <p:nvGrpSpPr>
              <p:cNvPr id="44" name="グループ化 43">
                <a:extLst>
                  <a:ext uri="{FF2B5EF4-FFF2-40B4-BE49-F238E27FC236}">
                    <a16:creationId xmlns:a16="http://schemas.microsoft.com/office/drawing/2014/main" id="{78A8FEBC-9188-343B-FB27-765DF4700BF3}"/>
                  </a:ext>
                </a:extLst>
              </p:cNvPr>
              <p:cNvGrpSpPr/>
              <p:nvPr/>
            </p:nvGrpSpPr>
            <p:grpSpPr>
              <a:xfrm>
                <a:off x="4985511" y="4039405"/>
                <a:ext cx="2191490" cy="2191490"/>
                <a:chOff x="4877813" y="4005785"/>
                <a:chExt cx="2191490" cy="2191490"/>
              </a:xfrm>
            </p:grpSpPr>
            <p:pic>
              <p:nvPicPr>
                <p:cNvPr id="50" name="図 49" descr="ダイアグラム が含まれている画像&#10;&#10;自動的に生成された説明">
                  <a:extLst>
                    <a:ext uri="{FF2B5EF4-FFF2-40B4-BE49-F238E27FC236}">
                      <a16:creationId xmlns:a16="http://schemas.microsoft.com/office/drawing/2014/main" id="{763C106C-DE43-2513-5A0A-B6D01961741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7813" y="4005785"/>
                  <a:ext cx="2191490" cy="2191490"/>
                </a:xfrm>
                <a:prstGeom prst="rect">
                  <a:avLst/>
                </a:prstGeom>
              </p:spPr>
            </p:pic>
            <p:sp>
              <p:nvSpPr>
                <p:cNvPr id="56" name="テキスト ボックス 55">
                  <a:extLst>
                    <a:ext uri="{FF2B5EF4-FFF2-40B4-BE49-F238E27FC236}">
                      <a16:creationId xmlns:a16="http://schemas.microsoft.com/office/drawing/2014/main" id="{D63E49CD-6690-CE9D-989B-DF094AB5C5E7}"/>
                    </a:ext>
                  </a:extLst>
                </p:cNvPr>
                <p:cNvSpPr txBox="1"/>
                <p:nvPr/>
              </p:nvSpPr>
              <p:spPr>
                <a:xfrm>
                  <a:off x="5324417" y="4916864"/>
                  <a:ext cx="1285699" cy="1264320"/>
                </a:xfrm>
                <a:prstGeom prst="rect">
                  <a:avLst/>
                </a:prstGeom>
                <a:noFill/>
              </p:spPr>
              <p:txBody>
                <a:bodyPr wrap="square" rtlCol="0">
                  <a:spAutoFit/>
                </a:bodyPr>
                <a:lstStyle/>
                <a:p>
                  <a:pPr algn="ctr"/>
                  <a:r>
                    <a:rPr lang="en-US" altLang="ja-JP" sz="3808" b="1" dirty="0">
                      <a:solidFill>
                        <a:schemeClr val="bg1"/>
                      </a:solidFill>
                    </a:rPr>
                    <a:t>ESP32</a:t>
                  </a:r>
                </a:p>
              </p:txBody>
            </p:sp>
          </p:grpSp>
          <p:sp>
            <p:nvSpPr>
              <p:cNvPr id="46" name="正方形/長方形 45">
                <a:extLst>
                  <a:ext uri="{FF2B5EF4-FFF2-40B4-BE49-F238E27FC236}">
                    <a16:creationId xmlns:a16="http://schemas.microsoft.com/office/drawing/2014/main" id="{CCF90D4D-B5DC-E523-F10A-74C772D87BE6}"/>
                  </a:ext>
                </a:extLst>
              </p:cNvPr>
              <p:cNvSpPr/>
              <p:nvPr/>
            </p:nvSpPr>
            <p:spPr>
              <a:xfrm>
                <a:off x="4474606" y="4178089"/>
                <a:ext cx="2405594" cy="19481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grpSp>
        <p:pic>
          <p:nvPicPr>
            <p:cNvPr id="117" name="図 116" descr="アイコン&#10;&#10;自動的に生成された説明">
              <a:extLst>
                <a:ext uri="{FF2B5EF4-FFF2-40B4-BE49-F238E27FC236}">
                  <a16:creationId xmlns:a16="http://schemas.microsoft.com/office/drawing/2014/main" id="{8129F16C-1A54-5357-9D78-F6621B307C37}"/>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2320070" y="4981122"/>
              <a:ext cx="919455" cy="919455"/>
            </a:xfrm>
            <a:prstGeom prst="rect">
              <a:avLst/>
            </a:prstGeom>
          </p:spPr>
        </p:pic>
      </p:grpSp>
      <p:grpSp>
        <p:nvGrpSpPr>
          <p:cNvPr id="129" name="グループ化 128">
            <a:extLst>
              <a:ext uri="{FF2B5EF4-FFF2-40B4-BE49-F238E27FC236}">
                <a16:creationId xmlns:a16="http://schemas.microsoft.com/office/drawing/2014/main" id="{6A5AB30A-828E-EAA8-C782-96470DE7552E}"/>
              </a:ext>
            </a:extLst>
          </p:cNvPr>
          <p:cNvGrpSpPr/>
          <p:nvPr/>
        </p:nvGrpSpPr>
        <p:grpSpPr>
          <a:xfrm>
            <a:off x="7603672" y="4450462"/>
            <a:ext cx="4167365" cy="1982194"/>
            <a:chOff x="7603671" y="4450461"/>
            <a:chExt cx="4167365" cy="1982193"/>
          </a:xfrm>
        </p:grpSpPr>
        <p:sp>
          <p:nvSpPr>
            <p:cNvPr id="39" name="正方形/長方形 38">
              <a:extLst>
                <a:ext uri="{FF2B5EF4-FFF2-40B4-BE49-F238E27FC236}">
                  <a16:creationId xmlns:a16="http://schemas.microsoft.com/office/drawing/2014/main" id="{1401D6F3-82A6-FC79-23B6-26122560F6ED}"/>
                </a:ext>
              </a:extLst>
            </p:cNvPr>
            <p:cNvSpPr/>
            <p:nvPr/>
          </p:nvSpPr>
          <p:spPr>
            <a:xfrm>
              <a:off x="7603671" y="4450461"/>
              <a:ext cx="4167365" cy="19481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grpSp>
          <p:nvGrpSpPr>
            <p:cNvPr id="113" name="グループ化 112">
              <a:extLst>
                <a:ext uri="{FF2B5EF4-FFF2-40B4-BE49-F238E27FC236}">
                  <a16:creationId xmlns:a16="http://schemas.microsoft.com/office/drawing/2014/main" id="{9B539B45-978F-2717-6466-91280F6D3BF9}"/>
                </a:ext>
              </a:extLst>
            </p:cNvPr>
            <p:cNvGrpSpPr/>
            <p:nvPr/>
          </p:nvGrpSpPr>
          <p:grpSpPr>
            <a:xfrm>
              <a:off x="7717476" y="4653816"/>
              <a:ext cx="1285787" cy="1778838"/>
              <a:chOff x="8712151" y="4447221"/>
              <a:chExt cx="1598152" cy="2210983"/>
            </a:xfrm>
          </p:grpSpPr>
          <p:sp>
            <p:nvSpPr>
              <p:cNvPr id="2" name="正方形/長方形 1">
                <a:extLst>
                  <a:ext uri="{FF2B5EF4-FFF2-40B4-BE49-F238E27FC236}">
                    <a16:creationId xmlns:a16="http://schemas.microsoft.com/office/drawing/2014/main" id="{4A291424-FC18-F8C5-2976-5B8A43168DA7}"/>
                  </a:ext>
                </a:extLst>
              </p:cNvPr>
              <p:cNvSpPr/>
              <p:nvPr/>
            </p:nvSpPr>
            <p:spPr>
              <a:xfrm>
                <a:off x="8712151" y="4447221"/>
                <a:ext cx="1598152" cy="205280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grpSp>
            <p:nvGrpSpPr>
              <p:cNvPr id="66" name="グループ化 65">
                <a:extLst>
                  <a:ext uri="{FF2B5EF4-FFF2-40B4-BE49-F238E27FC236}">
                    <a16:creationId xmlns:a16="http://schemas.microsoft.com/office/drawing/2014/main" id="{DDC005C0-7E6F-22F1-5644-E575E74B9E1D}"/>
                  </a:ext>
                </a:extLst>
              </p:cNvPr>
              <p:cNvGrpSpPr/>
              <p:nvPr/>
            </p:nvGrpSpPr>
            <p:grpSpPr>
              <a:xfrm>
                <a:off x="8742920" y="5121590"/>
                <a:ext cx="1536614" cy="1536614"/>
                <a:chOff x="8229108" y="4189187"/>
                <a:chExt cx="2191490" cy="2191490"/>
              </a:xfrm>
            </p:grpSpPr>
            <p:pic>
              <p:nvPicPr>
                <p:cNvPr id="9" name="図 8" descr="ダイアグラム が含まれている画像&#10;&#10;自動的に生成された説明">
                  <a:extLst>
                    <a:ext uri="{FF2B5EF4-FFF2-40B4-BE49-F238E27FC236}">
                      <a16:creationId xmlns:a16="http://schemas.microsoft.com/office/drawing/2014/main" id="{98C4B69F-51F4-1E8C-717B-8A50F650D96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229108" y="4189187"/>
                  <a:ext cx="2191490" cy="2191490"/>
                </a:xfrm>
                <a:prstGeom prst="rect">
                  <a:avLst/>
                </a:prstGeom>
              </p:spPr>
            </p:pic>
            <p:sp>
              <p:nvSpPr>
                <p:cNvPr id="10" name="テキスト ボックス 9">
                  <a:extLst>
                    <a:ext uri="{FF2B5EF4-FFF2-40B4-BE49-F238E27FC236}">
                      <a16:creationId xmlns:a16="http://schemas.microsoft.com/office/drawing/2014/main" id="{4271A0F5-108F-0CBF-8BFC-244169D3AF86}"/>
                    </a:ext>
                  </a:extLst>
                </p:cNvPr>
                <p:cNvSpPr txBox="1"/>
                <p:nvPr/>
              </p:nvSpPr>
              <p:spPr>
                <a:xfrm>
                  <a:off x="8649579" y="4961765"/>
                  <a:ext cx="1285700" cy="708800"/>
                </a:xfrm>
                <a:prstGeom prst="rect">
                  <a:avLst/>
                </a:prstGeom>
                <a:noFill/>
              </p:spPr>
              <p:txBody>
                <a:bodyPr wrap="square" rtlCol="0">
                  <a:spAutoFit/>
                </a:bodyPr>
                <a:lstStyle/>
                <a:p>
                  <a:pPr algn="ctr"/>
                  <a:r>
                    <a:rPr lang="en-US" altLang="ja-JP" sz="999" b="1" dirty="0" err="1">
                      <a:solidFill>
                        <a:schemeClr val="bg1"/>
                      </a:solidFill>
                    </a:rPr>
                    <a:t>OpenMV</a:t>
                  </a:r>
                  <a:endParaRPr lang="en-US" altLang="ja-JP" sz="999" b="1" dirty="0">
                    <a:solidFill>
                      <a:schemeClr val="bg1"/>
                    </a:solidFill>
                  </a:endParaRPr>
                </a:p>
                <a:p>
                  <a:pPr algn="ctr"/>
                  <a:r>
                    <a:rPr lang="en-US" altLang="ja-JP" sz="999" b="1" dirty="0">
                      <a:solidFill>
                        <a:schemeClr val="bg1"/>
                      </a:solidFill>
                    </a:rPr>
                    <a:t>H7 R2</a:t>
                  </a:r>
                  <a:endParaRPr lang="ja-JP" altLang="en-US" sz="999" b="1" dirty="0">
                    <a:solidFill>
                      <a:schemeClr val="bg1"/>
                    </a:solidFill>
                  </a:endParaRPr>
                </a:p>
              </p:txBody>
            </p:sp>
          </p:grpSp>
          <p:sp>
            <p:nvSpPr>
              <p:cNvPr id="80" name="楕円 79">
                <a:extLst>
                  <a:ext uri="{FF2B5EF4-FFF2-40B4-BE49-F238E27FC236}">
                    <a16:creationId xmlns:a16="http://schemas.microsoft.com/office/drawing/2014/main" id="{67EB1F44-294D-13C4-F027-19FBBBF6CCDD}"/>
                  </a:ext>
                </a:extLst>
              </p:cNvPr>
              <p:cNvSpPr/>
              <p:nvPr/>
            </p:nvSpPr>
            <p:spPr>
              <a:xfrm>
                <a:off x="9181362" y="4579973"/>
                <a:ext cx="614257" cy="61425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84" name="楕円 83">
                <a:extLst>
                  <a:ext uri="{FF2B5EF4-FFF2-40B4-BE49-F238E27FC236}">
                    <a16:creationId xmlns:a16="http://schemas.microsoft.com/office/drawing/2014/main" id="{C734740A-0690-76DD-2696-2B147A511709}"/>
                  </a:ext>
                </a:extLst>
              </p:cNvPr>
              <p:cNvSpPr/>
              <p:nvPr/>
            </p:nvSpPr>
            <p:spPr>
              <a:xfrm>
                <a:off x="9259365" y="4652119"/>
                <a:ext cx="458250" cy="458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85" name="楕円 84">
                <a:extLst>
                  <a:ext uri="{FF2B5EF4-FFF2-40B4-BE49-F238E27FC236}">
                    <a16:creationId xmlns:a16="http://schemas.microsoft.com/office/drawing/2014/main" id="{880ABC1F-98CD-69DD-E067-A16046FBD5BF}"/>
                  </a:ext>
                </a:extLst>
              </p:cNvPr>
              <p:cNvSpPr/>
              <p:nvPr/>
            </p:nvSpPr>
            <p:spPr>
              <a:xfrm>
                <a:off x="8742920" y="6365435"/>
                <a:ext cx="90837" cy="90837"/>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87" name="楕円 86">
                <a:extLst>
                  <a:ext uri="{FF2B5EF4-FFF2-40B4-BE49-F238E27FC236}">
                    <a16:creationId xmlns:a16="http://schemas.microsoft.com/office/drawing/2014/main" id="{0B61C8BD-5A3A-2CF0-F3D3-1B2D6BB86E4A}"/>
                  </a:ext>
                </a:extLst>
              </p:cNvPr>
              <p:cNvSpPr/>
              <p:nvPr/>
            </p:nvSpPr>
            <p:spPr>
              <a:xfrm>
                <a:off x="8742920" y="6223569"/>
                <a:ext cx="90837" cy="90837"/>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91" name="楕円 90">
                <a:extLst>
                  <a:ext uri="{FF2B5EF4-FFF2-40B4-BE49-F238E27FC236}">
                    <a16:creationId xmlns:a16="http://schemas.microsoft.com/office/drawing/2014/main" id="{F6FA76C0-9C75-89A7-9ECE-ECD64802F870}"/>
                  </a:ext>
                </a:extLst>
              </p:cNvPr>
              <p:cNvSpPr/>
              <p:nvPr/>
            </p:nvSpPr>
            <p:spPr>
              <a:xfrm>
                <a:off x="8742920" y="6079548"/>
                <a:ext cx="90837" cy="90837"/>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94" name="楕円 93">
                <a:extLst>
                  <a:ext uri="{FF2B5EF4-FFF2-40B4-BE49-F238E27FC236}">
                    <a16:creationId xmlns:a16="http://schemas.microsoft.com/office/drawing/2014/main" id="{55BA48A6-A34B-FB7A-ECD9-86FE1640326E}"/>
                  </a:ext>
                </a:extLst>
              </p:cNvPr>
              <p:cNvSpPr/>
              <p:nvPr/>
            </p:nvSpPr>
            <p:spPr>
              <a:xfrm>
                <a:off x="8742920" y="5935527"/>
                <a:ext cx="90837" cy="90837"/>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00" name="楕円 99">
                <a:extLst>
                  <a:ext uri="{FF2B5EF4-FFF2-40B4-BE49-F238E27FC236}">
                    <a16:creationId xmlns:a16="http://schemas.microsoft.com/office/drawing/2014/main" id="{FEE399C9-2229-1635-7A59-614573003252}"/>
                  </a:ext>
                </a:extLst>
              </p:cNvPr>
              <p:cNvSpPr/>
              <p:nvPr/>
            </p:nvSpPr>
            <p:spPr>
              <a:xfrm>
                <a:off x="8742920" y="5799661"/>
                <a:ext cx="90837" cy="90837"/>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01" name="楕円 100">
                <a:extLst>
                  <a:ext uri="{FF2B5EF4-FFF2-40B4-BE49-F238E27FC236}">
                    <a16:creationId xmlns:a16="http://schemas.microsoft.com/office/drawing/2014/main" id="{F62A8655-BB0D-DE95-37F1-A19F4582E03B}"/>
                  </a:ext>
                </a:extLst>
              </p:cNvPr>
              <p:cNvSpPr/>
              <p:nvPr/>
            </p:nvSpPr>
            <p:spPr>
              <a:xfrm>
                <a:off x="8742920" y="5657795"/>
                <a:ext cx="90837" cy="90837"/>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02" name="楕円 101">
                <a:extLst>
                  <a:ext uri="{FF2B5EF4-FFF2-40B4-BE49-F238E27FC236}">
                    <a16:creationId xmlns:a16="http://schemas.microsoft.com/office/drawing/2014/main" id="{61EEC390-AF25-DECF-E763-96EDCE79A93E}"/>
                  </a:ext>
                </a:extLst>
              </p:cNvPr>
              <p:cNvSpPr/>
              <p:nvPr/>
            </p:nvSpPr>
            <p:spPr>
              <a:xfrm>
                <a:off x="8742920" y="5513774"/>
                <a:ext cx="90837" cy="90837"/>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03" name="楕円 102">
                <a:extLst>
                  <a:ext uri="{FF2B5EF4-FFF2-40B4-BE49-F238E27FC236}">
                    <a16:creationId xmlns:a16="http://schemas.microsoft.com/office/drawing/2014/main" id="{73642007-CDB7-F543-1148-ADA22C138F54}"/>
                  </a:ext>
                </a:extLst>
              </p:cNvPr>
              <p:cNvSpPr/>
              <p:nvPr/>
            </p:nvSpPr>
            <p:spPr>
              <a:xfrm>
                <a:off x="8742920" y="5369753"/>
                <a:ext cx="90837" cy="90837"/>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04" name="楕円 103">
                <a:extLst>
                  <a:ext uri="{FF2B5EF4-FFF2-40B4-BE49-F238E27FC236}">
                    <a16:creationId xmlns:a16="http://schemas.microsoft.com/office/drawing/2014/main" id="{B4D79008-AACC-5CD9-2926-284E40AEA0BE}"/>
                  </a:ext>
                </a:extLst>
              </p:cNvPr>
              <p:cNvSpPr/>
              <p:nvPr/>
            </p:nvSpPr>
            <p:spPr>
              <a:xfrm>
                <a:off x="10188697" y="6365435"/>
                <a:ext cx="90837" cy="90837"/>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05" name="楕円 104">
                <a:extLst>
                  <a:ext uri="{FF2B5EF4-FFF2-40B4-BE49-F238E27FC236}">
                    <a16:creationId xmlns:a16="http://schemas.microsoft.com/office/drawing/2014/main" id="{FB6FD365-91D3-070B-482A-78004D06A9E8}"/>
                  </a:ext>
                </a:extLst>
              </p:cNvPr>
              <p:cNvSpPr/>
              <p:nvPr/>
            </p:nvSpPr>
            <p:spPr>
              <a:xfrm>
                <a:off x="10188697" y="6223569"/>
                <a:ext cx="90837" cy="90837"/>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06" name="楕円 105">
                <a:extLst>
                  <a:ext uri="{FF2B5EF4-FFF2-40B4-BE49-F238E27FC236}">
                    <a16:creationId xmlns:a16="http://schemas.microsoft.com/office/drawing/2014/main" id="{D009EB11-72AA-2D61-AD4B-6CDC7A64705B}"/>
                  </a:ext>
                </a:extLst>
              </p:cNvPr>
              <p:cNvSpPr/>
              <p:nvPr/>
            </p:nvSpPr>
            <p:spPr>
              <a:xfrm>
                <a:off x="10188697" y="6079548"/>
                <a:ext cx="90837" cy="90837"/>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07" name="楕円 106">
                <a:extLst>
                  <a:ext uri="{FF2B5EF4-FFF2-40B4-BE49-F238E27FC236}">
                    <a16:creationId xmlns:a16="http://schemas.microsoft.com/office/drawing/2014/main" id="{F101D8F8-B8D6-5A10-074E-6A8845325FDF}"/>
                  </a:ext>
                </a:extLst>
              </p:cNvPr>
              <p:cNvSpPr/>
              <p:nvPr/>
            </p:nvSpPr>
            <p:spPr>
              <a:xfrm>
                <a:off x="10188697" y="5935527"/>
                <a:ext cx="90837" cy="90837"/>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08" name="楕円 107">
                <a:extLst>
                  <a:ext uri="{FF2B5EF4-FFF2-40B4-BE49-F238E27FC236}">
                    <a16:creationId xmlns:a16="http://schemas.microsoft.com/office/drawing/2014/main" id="{24E13D73-A22D-64D1-9E3F-C9D1481A57FF}"/>
                  </a:ext>
                </a:extLst>
              </p:cNvPr>
              <p:cNvSpPr/>
              <p:nvPr/>
            </p:nvSpPr>
            <p:spPr>
              <a:xfrm>
                <a:off x="10188697" y="5799661"/>
                <a:ext cx="90837" cy="90837"/>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09" name="楕円 108">
                <a:extLst>
                  <a:ext uri="{FF2B5EF4-FFF2-40B4-BE49-F238E27FC236}">
                    <a16:creationId xmlns:a16="http://schemas.microsoft.com/office/drawing/2014/main" id="{FA18A1F6-B1B3-B98B-7A0E-2E76C72C459E}"/>
                  </a:ext>
                </a:extLst>
              </p:cNvPr>
              <p:cNvSpPr/>
              <p:nvPr/>
            </p:nvSpPr>
            <p:spPr>
              <a:xfrm>
                <a:off x="10188697" y="5657795"/>
                <a:ext cx="90837" cy="90837"/>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10" name="楕円 109">
                <a:extLst>
                  <a:ext uri="{FF2B5EF4-FFF2-40B4-BE49-F238E27FC236}">
                    <a16:creationId xmlns:a16="http://schemas.microsoft.com/office/drawing/2014/main" id="{E1A40A79-0CD1-7B84-3F1C-B12F4FEBBF90}"/>
                  </a:ext>
                </a:extLst>
              </p:cNvPr>
              <p:cNvSpPr/>
              <p:nvPr/>
            </p:nvSpPr>
            <p:spPr>
              <a:xfrm>
                <a:off x="10188697" y="5513774"/>
                <a:ext cx="90837" cy="90837"/>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11" name="楕円 110">
                <a:extLst>
                  <a:ext uri="{FF2B5EF4-FFF2-40B4-BE49-F238E27FC236}">
                    <a16:creationId xmlns:a16="http://schemas.microsoft.com/office/drawing/2014/main" id="{39C93A75-CE46-5954-0D69-945E41C50EFF}"/>
                  </a:ext>
                </a:extLst>
              </p:cNvPr>
              <p:cNvSpPr/>
              <p:nvPr/>
            </p:nvSpPr>
            <p:spPr>
              <a:xfrm>
                <a:off x="10188697" y="5369753"/>
                <a:ext cx="90837" cy="90837"/>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12" name="楕円 111">
                <a:extLst>
                  <a:ext uri="{FF2B5EF4-FFF2-40B4-BE49-F238E27FC236}">
                    <a16:creationId xmlns:a16="http://schemas.microsoft.com/office/drawing/2014/main" id="{8EED55FF-2E9D-A4B4-264E-5A60CFF29E1C}"/>
                  </a:ext>
                </a:extLst>
              </p:cNvPr>
              <p:cNvSpPr/>
              <p:nvPr/>
            </p:nvSpPr>
            <p:spPr>
              <a:xfrm>
                <a:off x="9462681" y="4847962"/>
                <a:ext cx="56544" cy="5654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grpSp>
        <p:sp>
          <p:nvSpPr>
            <p:cNvPr id="114" name="正方形/長方形 113">
              <a:extLst>
                <a:ext uri="{FF2B5EF4-FFF2-40B4-BE49-F238E27FC236}">
                  <a16:creationId xmlns:a16="http://schemas.microsoft.com/office/drawing/2014/main" id="{51791927-6BA7-E88D-1CA6-8E86E0D6DD81}"/>
                </a:ext>
              </a:extLst>
            </p:cNvPr>
            <p:cNvSpPr/>
            <p:nvPr/>
          </p:nvSpPr>
          <p:spPr>
            <a:xfrm>
              <a:off x="9824357" y="4539343"/>
              <a:ext cx="1823357" cy="862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15" name="二等辺三角形 114">
              <a:extLst>
                <a:ext uri="{FF2B5EF4-FFF2-40B4-BE49-F238E27FC236}">
                  <a16:creationId xmlns:a16="http://schemas.microsoft.com/office/drawing/2014/main" id="{501DCCFD-BDF3-9D62-B819-C17862D09E45}"/>
                </a:ext>
              </a:extLst>
            </p:cNvPr>
            <p:cNvSpPr/>
            <p:nvPr/>
          </p:nvSpPr>
          <p:spPr>
            <a:xfrm rot="10800000">
              <a:off x="9974186" y="4626726"/>
              <a:ext cx="1570114" cy="80790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19" name="正方形/長方形 118">
              <a:extLst>
                <a:ext uri="{FF2B5EF4-FFF2-40B4-BE49-F238E27FC236}">
                  <a16:creationId xmlns:a16="http://schemas.microsoft.com/office/drawing/2014/main" id="{4B895E85-BA4A-0FF6-EB89-26AE2B83CE3F}"/>
                </a:ext>
              </a:extLst>
            </p:cNvPr>
            <p:cNvSpPr/>
            <p:nvPr/>
          </p:nvSpPr>
          <p:spPr>
            <a:xfrm>
              <a:off x="9237533" y="6189199"/>
              <a:ext cx="1932215" cy="7933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20" name="正方形/長方形 119">
              <a:extLst>
                <a:ext uri="{FF2B5EF4-FFF2-40B4-BE49-F238E27FC236}">
                  <a16:creationId xmlns:a16="http://schemas.microsoft.com/office/drawing/2014/main" id="{EF16E56C-2884-B018-0599-808585EF0BFF}"/>
                </a:ext>
              </a:extLst>
            </p:cNvPr>
            <p:cNvSpPr/>
            <p:nvPr/>
          </p:nvSpPr>
          <p:spPr>
            <a:xfrm>
              <a:off x="10461836" y="5968810"/>
              <a:ext cx="595107" cy="229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21" name="正方形/長方形 120">
              <a:extLst>
                <a:ext uri="{FF2B5EF4-FFF2-40B4-BE49-F238E27FC236}">
                  <a16:creationId xmlns:a16="http://schemas.microsoft.com/office/drawing/2014/main" id="{26BA771C-E163-132F-B95C-E83659999F30}"/>
                </a:ext>
              </a:extLst>
            </p:cNvPr>
            <p:cNvSpPr/>
            <p:nvPr/>
          </p:nvSpPr>
          <p:spPr>
            <a:xfrm>
              <a:off x="10561304" y="5607639"/>
              <a:ext cx="368477" cy="3716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22" name="四角形: 上の 2 つの角を切り取る 121">
              <a:extLst>
                <a:ext uri="{FF2B5EF4-FFF2-40B4-BE49-F238E27FC236}">
                  <a16:creationId xmlns:a16="http://schemas.microsoft.com/office/drawing/2014/main" id="{51AD9593-3B43-5D6C-E3DA-24995C87E15A}"/>
                </a:ext>
              </a:extLst>
            </p:cNvPr>
            <p:cNvSpPr/>
            <p:nvPr/>
          </p:nvSpPr>
          <p:spPr>
            <a:xfrm>
              <a:off x="9438155" y="6133670"/>
              <a:ext cx="816157" cy="63463"/>
            </a:xfrm>
            <a:prstGeom prst="snip2SameRect">
              <a:avLst/>
            </a:prstGeom>
            <a:solidFill>
              <a:srgbClr val="3B4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grpSp>
      <p:grpSp>
        <p:nvGrpSpPr>
          <p:cNvPr id="128" name="グループ化 127">
            <a:extLst>
              <a:ext uri="{FF2B5EF4-FFF2-40B4-BE49-F238E27FC236}">
                <a16:creationId xmlns:a16="http://schemas.microsoft.com/office/drawing/2014/main" id="{2DB7114F-CE95-17BD-5A1F-9E052A0AD81B}"/>
              </a:ext>
            </a:extLst>
          </p:cNvPr>
          <p:cNvGrpSpPr/>
          <p:nvPr/>
        </p:nvGrpSpPr>
        <p:grpSpPr>
          <a:xfrm>
            <a:off x="5695535" y="4450608"/>
            <a:ext cx="1746057" cy="2451042"/>
            <a:chOff x="5695535" y="4450608"/>
            <a:chExt cx="1746057" cy="2451042"/>
          </a:xfrm>
        </p:grpSpPr>
        <p:pic>
          <p:nvPicPr>
            <p:cNvPr id="124" name="図 123" descr="電子機器の部品&#10;&#10;中程度の精度で自動的に生成された説明">
              <a:extLst>
                <a:ext uri="{FF2B5EF4-FFF2-40B4-BE49-F238E27FC236}">
                  <a16:creationId xmlns:a16="http://schemas.microsoft.com/office/drawing/2014/main" id="{47D0C52B-4CA3-6630-093E-C6B6BE81DC8F}"/>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5868934" y="4658714"/>
              <a:ext cx="1376079" cy="1344926"/>
            </a:xfrm>
            <a:prstGeom prst="rect">
              <a:avLst/>
            </a:prstGeom>
          </p:spPr>
        </p:pic>
        <p:sp>
          <p:nvSpPr>
            <p:cNvPr id="125" name="正方形/長方形 124">
              <a:extLst>
                <a:ext uri="{FF2B5EF4-FFF2-40B4-BE49-F238E27FC236}">
                  <a16:creationId xmlns:a16="http://schemas.microsoft.com/office/drawing/2014/main" id="{9CBFDE3D-81A8-30CD-001F-FB72259D3AA9}"/>
                </a:ext>
              </a:extLst>
            </p:cNvPr>
            <p:cNvSpPr/>
            <p:nvPr/>
          </p:nvSpPr>
          <p:spPr>
            <a:xfrm>
              <a:off x="5695535" y="4450608"/>
              <a:ext cx="1746057" cy="19481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26" name="テキスト ボックス 125">
              <a:extLst>
                <a:ext uri="{FF2B5EF4-FFF2-40B4-BE49-F238E27FC236}">
                  <a16:creationId xmlns:a16="http://schemas.microsoft.com/office/drawing/2014/main" id="{D3055386-BD57-4C66-38E2-C98AD5BF85BD}"/>
                </a:ext>
              </a:extLst>
            </p:cNvPr>
            <p:cNvSpPr txBox="1"/>
            <p:nvPr/>
          </p:nvSpPr>
          <p:spPr>
            <a:xfrm>
              <a:off x="5886722" y="5051335"/>
              <a:ext cx="1285697" cy="1850315"/>
            </a:xfrm>
            <a:prstGeom prst="rect">
              <a:avLst/>
            </a:prstGeom>
            <a:noFill/>
          </p:spPr>
          <p:txBody>
            <a:bodyPr wrap="square" rtlCol="0">
              <a:spAutoFit/>
            </a:bodyPr>
            <a:lstStyle/>
            <a:p>
              <a:pPr algn="ctr"/>
              <a:r>
                <a:rPr lang="en-US" altLang="ja-JP" sz="3808" b="1" dirty="0">
                  <a:solidFill>
                    <a:schemeClr val="bg1"/>
                  </a:solidFill>
                </a:rPr>
                <a:t>SSD1306</a:t>
              </a:r>
            </a:p>
          </p:txBody>
        </p:sp>
      </p:grpSp>
      <p:sp>
        <p:nvSpPr>
          <p:cNvPr id="127" name="正方形/長方形 126">
            <a:extLst>
              <a:ext uri="{FF2B5EF4-FFF2-40B4-BE49-F238E27FC236}">
                <a16:creationId xmlns:a16="http://schemas.microsoft.com/office/drawing/2014/main" id="{CDE71734-07DA-F535-784D-C1030226D728}"/>
              </a:ext>
            </a:extLst>
          </p:cNvPr>
          <p:cNvSpPr/>
          <p:nvPr/>
        </p:nvSpPr>
        <p:spPr>
          <a:xfrm rot="16200000">
            <a:off x="6424140" y="4224148"/>
            <a:ext cx="265667" cy="93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37" name="正方形/長方形 136">
            <a:extLst>
              <a:ext uri="{FF2B5EF4-FFF2-40B4-BE49-F238E27FC236}">
                <a16:creationId xmlns:a16="http://schemas.microsoft.com/office/drawing/2014/main" id="{5C362273-9A40-C9F3-60FD-3711AF1416DC}"/>
              </a:ext>
            </a:extLst>
          </p:cNvPr>
          <p:cNvSpPr/>
          <p:nvPr/>
        </p:nvSpPr>
        <p:spPr>
          <a:xfrm>
            <a:off x="2024111" y="4848138"/>
            <a:ext cx="1009736" cy="11287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38" name="正方形/長方形 137">
            <a:extLst>
              <a:ext uri="{FF2B5EF4-FFF2-40B4-BE49-F238E27FC236}">
                <a16:creationId xmlns:a16="http://schemas.microsoft.com/office/drawing/2014/main" id="{312CDB87-6980-378F-8E57-B873F701609D}"/>
              </a:ext>
            </a:extLst>
          </p:cNvPr>
          <p:cNvSpPr/>
          <p:nvPr/>
        </p:nvSpPr>
        <p:spPr>
          <a:xfrm>
            <a:off x="2098432" y="5100085"/>
            <a:ext cx="269962" cy="7620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140" name="テキスト ボックス 139">
            <a:extLst>
              <a:ext uri="{FF2B5EF4-FFF2-40B4-BE49-F238E27FC236}">
                <a16:creationId xmlns:a16="http://schemas.microsoft.com/office/drawing/2014/main" id="{4ACE21A0-265A-5199-416E-56038E51E1D4}"/>
              </a:ext>
            </a:extLst>
          </p:cNvPr>
          <p:cNvSpPr txBox="1"/>
          <p:nvPr/>
        </p:nvSpPr>
        <p:spPr>
          <a:xfrm>
            <a:off x="2304122" y="5008752"/>
            <a:ext cx="699877" cy="307648"/>
          </a:xfrm>
          <a:prstGeom prst="rect">
            <a:avLst/>
          </a:prstGeom>
          <a:noFill/>
        </p:spPr>
        <p:txBody>
          <a:bodyPr wrap="square" rtlCol="0">
            <a:spAutoFit/>
          </a:bodyPr>
          <a:lstStyle/>
          <a:p>
            <a:r>
              <a:rPr lang="en-US" altLang="ja-JP" sz="1399" b="1" dirty="0">
                <a:solidFill>
                  <a:srgbClr val="00B0F0"/>
                </a:solidFill>
                <a:latin typeface="源ノ角ゴシック JP"/>
              </a:rPr>
              <a:t>UART</a:t>
            </a:r>
            <a:endParaRPr lang="ja-JP" altLang="en-US" sz="1399" b="1" dirty="0">
              <a:solidFill>
                <a:srgbClr val="00B0F0"/>
              </a:solidFill>
              <a:latin typeface="源ノ角ゴシック JP"/>
            </a:endParaRPr>
          </a:p>
        </p:txBody>
      </p:sp>
      <p:sp>
        <p:nvSpPr>
          <p:cNvPr id="141" name="正方形/長方形 140">
            <a:extLst>
              <a:ext uri="{FF2B5EF4-FFF2-40B4-BE49-F238E27FC236}">
                <a16:creationId xmlns:a16="http://schemas.microsoft.com/office/drawing/2014/main" id="{0E32F0B5-E082-0A7C-6A43-FB85083A3A52}"/>
              </a:ext>
            </a:extLst>
          </p:cNvPr>
          <p:cNvSpPr/>
          <p:nvPr/>
        </p:nvSpPr>
        <p:spPr>
          <a:xfrm>
            <a:off x="2098432" y="5380667"/>
            <a:ext cx="269962" cy="7620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solidFill>
                <a:srgbClr val="FF0000"/>
              </a:solidFill>
            </a:endParaRPr>
          </a:p>
        </p:txBody>
      </p:sp>
      <p:sp>
        <p:nvSpPr>
          <p:cNvPr id="142" name="テキスト ボックス 141">
            <a:extLst>
              <a:ext uri="{FF2B5EF4-FFF2-40B4-BE49-F238E27FC236}">
                <a16:creationId xmlns:a16="http://schemas.microsoft.com/office/drawing/2014/main" id="{BA90EFA8-E9F5-21CA-853C-2457EA750AA4}"/>
              </a:ext>
            </a:extLst>
          </p:cNvPr>
          <p:cNvSpPr txBox="1"/>
          <p:nvPr/>
        </p:nvSpPr>
        <p:spPr>
          <a:xfrm>
            <a:off x="2325896" y="5289337"/>
            <a:ext cx="699877" cy="307648"/>
          </a:xfrm>
          <a:prstGeom prst="rect">
            <a:avLst/>
          </a:prstGeom>
          <a:noFill/>
        </p:spPr>
        <p:txBody>
          <a:bodyPr wrap="square" rtlCol="0">
            <a:spAutoFit/>
          </a:bodyPr>
          <a:lstStyle/>
          <a:p>
            <a:r>
              <a:rPr lang="en-US" altLang="ja-JP" sz="1399" b="1" dirty="0">
                <a:solidFill>
                  <a:srgbClr val="FF0000"/>
                </a:solidFill>
                <a:latin typeface="源ノ角ゴシック JP"/>
              </a:rPr>
              <a:t>I2C</a:t>
            </a:r>
            <a:endParaRPr lang="ja-JP" altLang="en-US" sz="1399" b="1" dirty="0">
              <a:solidFill>
                <a:srgbClr val="FF0000"/>
              </a:solidFill>
              <a:latin typeface="源ノ角ゴシック JP"/>
            </a:endParaRPr>
          </a:p>
        </p:txBody>
      </p:sp>
      <p:sp>
        <p:nvSpPr>
          <p:cNvPr id="143" name="正方形/長方形 142">
            <a:extLst>
              <a:ext uri="{FF2B5EF4-FFF2-40B4-BE49-F238E27FC236}">
                <a16:creationId xmlns:a16="http://schemas.microsoft.com/office/drawing/2014/main" id="{0DC72725-AA9E-527E-AF72-C819100A1C46}"/>
              </a:ext>
            </a:extLst>
          </p:cNvPr>
          <p:cNvSpPr/>
          <p:nvPr/>
        </p:nvSpPr>
        <p:spPr>
          <a:xfrm>
            <a:off x="2098432" y="5667617"/>
            <a:ext cx="269962" cy="762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dirty="0"/>
          </a:p>
        </p:txBody>
      </p:sp>
      <p:sp>
        <p:nvSpPr>
          <p:cNvPr id="144" name="テキスト ボックス 143">
            <a:extLst>
              <a:ext uri="{FF2B5EF4-FFF2-40B4-BE49-F238E27FC236}">
                <a16:creationId xmlns:a16="http://schemas.microsoft.com/office/drawing/2014/main" id="{C9E1254D-BCAC-AC5D-C8F4-A999DFC9EF2D}"/>
              </a:ext>
            </a:extLst>
          </p:cNvPr>
          <p:cNvSpPr txBox="1"/>
          <p:nvPr/>
        </p:nvSpPr>
        <p:spPr>
          <a:xfrm>
            <a:off x="2301155" y="5569914"/>
            <a:ext cx="778385" cy="307648"/>
          </a:xfrm>
          <a:prstGeom prst="rect">
            <a:avLst/>
          </a:prstGeom>
          <a:noFill/>
        </p:spPr>
        <p:txBody>
          <a:bodyPr wrap="square" rtlCol="0">
            <a:spAutoFit/>
          </a:bodyPr>
          <a:lstStyle/>
          <a:p>
            <a:r>
              <a:rPr lang="en-US" altLang="ja-JP" sz="1399" b="1" dirty="0">
                <a:solidFill>
                  <a:srgbClr val="FFC000"/>
                </a:solidFill>
                <a:latin typeface="源ノ角ゴシック JP"/>
              </a:rPr>
              <a:t>Analog</a:t>
            </a:r>
            <a:endParaRPr lang="ja-JP" altLang="en-US" sz="1399" b="1" dirty="0">
              <a:solidFill>
                <a:srgbClr val="FFC000"/>
              </a:solidFill>
              <a:latin typeface="源ノ角ゴシック JP"/>
            </a:endParaRPr>
          </a:p>
        </p:txBody>
      </p:sp>
    </p:spTree>
    <p:extLst>
      <p:ext uri="{BB962C8B-B14F-4D97-AF65-F5344CB8AC3E}">
        <p14:creationId xmlns:p14="http://schemas.microsoft.com/office/powerpoint/2010/main" val="677210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2A37588-0751-547A-64A9-D8D90BC16CF2}"/>
              </a:ext>
            </a:extLst>
          </p:cNvPr>
          <p:cNvSpPr txBox="1"/>
          <p:nvPr/>
        </p:nvSpPr>
        <p:spPr>
          <a:xfrm>
            <a:off x="7560527" y="4587439"/>
            <a:ext cx="3068780" cy="1850315"/>
          </a:xfrm>
          <a:prstGeom prst="rect">
            <a:avLst/>
          </a:prstGeom>
          <a:noFill/>
        </p:spPr>
        <p:txBody>
          <a:bodyPr wrap="square" rtlCol="0">
            <a:spAutoFit/>
          </a:bodyPr>
          <a:lstStyle/>
          <a:p>
            <a:pPr algn="ctr"/>
            <a:r>
              <a:rPr lang="en-US" altLang="ja-JP" sz="3808" b="1" dirty="0">
                <a:latin typeface="Noto Sans" panose="020B0502040504020204" pitchFamily="34"/>
                <a:ea typeface="Noto Sans" panose="020B0502040504020204" pitchFamily="34"/>
                <a:cs typeface="Noto Sans" panose="020B0502040504020204" pitchFamily="34"/>
              </a:rPr>
              <a:t>Robot specifications</a:t>
            </a:r>
            <a:endParaRPr lang="ja-JP" altLang="en-US" sz="3808" b="1" dirty="0">
              <a:latin typeface="Noto Sans" panose="020B0502040504020204" pitchFamily="34"/>
              <a:cs typeface="Noto Sans" panose="020B0502040504020204" pitchFamily="34"/>
            </a:endParaRPr>
          </a:p>
        </p:txBody>
      </p:sp>
      <p:grpSp>
        <p:nvGrpSpPr>
          <p:cNvPr id="5" name="グループ化 4">
            <a:extLst>
              <a:ext uri="{FF2B5EF4-FFF2-40B4-BE49-F238E27FC236}">
                <a16:creationId xmlns:a16="http://schemas.microsoft.com/office/drawing/2014/main" id="{B07B69FD-BBEA-7E5E-EFE2-E5712CF11358}"/>
              </a:ext>
            </a:extLst>
          </p:cNvPr>
          <p:cNvGrpSpPr/>
          <p:nvPr/>
        </p:nvGrpSpPr>
        <p:grpSpPr>
          <a:xfrm>
            <a:off x="64957" y="3267014"/>
            <a:ext cx="3463513" cy="1867576"/>
            <a:chOff x="85102" y="2931214"/>
            <a:chExt cx="3463512" cy="1867576"/>
          </a:xfrm>
        </p:grpSpPr>
        <p:sp>
          <p:nvSpPr>
            <p:cNvPr id="6" name="四角形: 角を丸くする 5">
              <a:extLst>
                <a:ext uri="{FF2B5EF4-FFF2-40B4-BE49-F238E27FC236}">
                  <a16:creationId xmlns:a16="http://schemas.microsoft.com/office/drawing/2014/main" id="{043944A3-17E3-0939-7228-8619D41759E9}"/>
                </a:ext>
              </a:extLst>
            </p:cNvPr>
            <p:cNvSpPr/>
            <p:nvPr/>
          </p:nvSpPr>
          <p:spPr>
            <a:xfrm>
              <a:off x="85102" y="2931214"/>
              <a:ext cx="3463512" cy="1867576"/>
            </a:xfrm>
            <a:prstGeom prst="roundRect">
              <a:avLst/>
            </a:prstGeom>
            <a:ln w="28575">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sz="3808"/>
            </a:p>
          </p:txBody>
        </p:sp>
        <p:sp>
          <p:nvSpPr>
            <p:cNvPr id="7" name="テキスト ボックス 6">
              <a:extLst>
                <a:ext uri="{FF2B5EF4-FFF2-40B4-BE49-F238E27FC236}">
                  <a16:creationId xmlns:a16="http://schemas.microsoft.com/office/drawing/2014/main" id="{E6CEDC9E-4C4C-55F4-0A46-87068A52B614}"/>
                </a:ext>
              </a:extLst>
            </p:cNvPr>
            <p:cNvSpPr txBox="1"/>
            <p:nvPr/>
          </p:nvSpPr>
          <p:spPr>
            <a:xfrm>
              <a:off x="282466" y="2965306"/>
              <a:ext cx="3068782" cy="1264320"/>
            </a:xfrm>
            <a:prstGeom prst="rect">
              <a:avLst/>
            </a:prstGeom>
            <a:noFill/>
          </p:spPr>
          <p:txBody>
            <a:bodyPr wrap="square" rtlCol="0">
              <a:spAutoFit/>
            </a:bodyPr>
            <a:lstStyle/>
            <a:p>
              <a:pPr algn="ctr"/>
              <a:r>
                <a:rPr lang="en-US" altLang="ja-JP" sz="3808" b="1" dirty="0">
                  <a:latin typeface="Noto Sans" panose="020B0502040504020204" pitchFamily="34"/>
                  <a:cs typeface="Noto Sans" panose="020B0502040504020204" pitchFamily="34"/>
                </a:rPr>
                <a:t>Powerful Parallelism</a:t>
              </a:r>
              <a:endParaRPr lang="ja-JP" altLang="en-US" sz="3808" b="1" dirty="0">
                <a:latin typeface="Noto Sans" panose="020B0502040504020204" pitchFamily="34"/>
                <a:cs typeface="Noto Sans" panose="020B0502040504020204" pitchFamily="34"/>
              </a:endParaRPr>
            </a:p>
          </p:txBody>
        </p:sp>
        <p:sp>
          <p:nvSpPr>
            <p:cNvPr id="8" name="テキスト ボックス 7">
              <a:extLst>
                <a:ext uri="{FF2B5EF4-FFF2-40B4-BE49-F238E27FC236}">
                  <a16:creationId xmlns:a16="http://schemas.microsoft.com/office/drawing/2014/main" id="{6DBEA56C-CA76-FBA7-31C4-364D4935ACE2}"/>
                </a:ext>
              </a:extLst>
            </p:cNvPr>
            <p:cNvSpPr txBox="1"/>
            <p:nvPr/>
          </p:nvSpPr>
          <p:spPr>
            <a:xfrm>
              <a:off x="1735540" y="3427343"/>
              <a:ext cx="1771920" cy="1292662"/>
            </a:xfrm>
            <a:prstGeom prst="rect">
              <a:avLst/>
            </a:prstGeom>
            <a:noFill/>
          </p:spPr>
          <p:txBody>
            <a:bodyPr wrap="square" rtlCol="0">
              <a:spAutoFit/>
            </a:bodyPr>
            <a:lstStyle/>
            <a:p>
              <a:r>
                <a:rPr lang="ja-JP" altLang="en-US" sz="1300" dirty="0">
                  <a:latin typeface="源ノ角ゴシック JP" panose="020B0500000000000000" pitchFamily="34" charset="-128"/>
                  <a:ea typeface="源ノ角ゴシック JP" panose="020B0500000000000000" pitchFamily="34" charset="-128"/>
                </a:rPr>
                <a:t>　デュアルコアを活用することで、容易に並列処理を実現。加えて </a:t>
              </a:r>
              <a:r>
                <a:rPr lang="en-US" altLang="ja-JP" sz="1300" dirty="0">
                  <a:latin typeface="源ノ角ゴシック JP" panose="020B0500000000000000" pitchFamily="34" charset="-128"/>
                  <a:ea typeface="源ノ角ゴシック JP" panose="020B0500000000000000" pitchFamily="34" charset="-128"/>
                  <a:cs typeface="Noto Sans" panose="020B0502040504020204" pitchFamily="34"/>
                </a:rPr>
                <a:t>RP2040</a:t>
              </a:r>
              <a:r>
                <a:rPr lang="en-US" altLang="ja-JP" sz="1300" dirty="0">
                  <a:latin typeface="源ノ角ゴシック JP" panose="020B0500000000000000" pitchFamily="34" charset="-128"/>
                  <a:ea typeface="源ノ角ゴシック JP" panose="020B0500000000000000" pitchFamily="34" charset="-128"/>
                </a:rPr>
                <a:t> </a:t>
              </a:r>
              <a:r>
                <a:rPr lang="ja-JP" altLang="en-US" sz="1300" dirty="0">
                  <a:latin typeface="源ノ角ゴシック JP" panose="020B0500000000000000" pitchFamily="34" charset="-128"/>
                  <a:ea typeface="源ノ角ゴシック JP" panose="020B0500000000000000" pitchFamily="34" charset="-128"/>
                </a:rPr>
                <a:t>は比較的安価で扱いやすい。</a:t>
              </a:r>
              <a:endParaRPr lang="en-US" altLang="ja-JP" sz="1300" dirty="0">
                <a:latin typeface="源ノ角ゴシック JP" panose="020B0500000000000000" pitchFamily="34" charset="-128"/>
                <a:ea typeface="源ノ角ゴシック JP" panose="020B0500000000000000" pitchFamily="34" charset="-128"/>
              </a:endParaRPr>
            </a:p>
          </p:txBody>
        </p:sp>
        <p:grpSp>
          <p:nvGrpSpPr>
            <p:cNvPr id="9" name="グループ化 8">
              <a:extLst>
                <a:ext uri="{FF2B5EF4-FFF2-40B4-BE49-F238E27FC236}">
                  <a16:creationId xmlns:a16="http://schemas.microsoft.com/office/drawing/2014/main" id="{D63969F7-B475-24FE-E826-61317CCEB139}"/>
                </a:ext>
              </a:extLst>
            </p:cNvPr>
            <p:cNvGrpSpPr/>
            <p:nvPr/>
          </p:nvGrpSpPr>
          <p:grpSpPr>
            <a:xfrm>
              <a:off x="246139" y="3349972"/>
              <a:ext cx="1606401" cy="838940"/>
              <a:chOff x="996830" y="5104660"/>
              <a:chExt cx="1761607" cy="842473"/>
            </a:xfrm>
          </p:grpSpPr>
          <p:pic>
            <p:nvPicPr>
              <p:cNvPr id="13" name="図 12" descr="電子機器, 回路 が含まれている画像&#10;&#10;自動的に生成された説明">
                <a:extLst>
                  <a:ext uri="{FF2B5EF4-FFF2-40B4-BE49-F238E27FC236}">
                    <a16:creationId xmlns:a16="http://schemas.microsoft.com/office/drawing/2014/main" id="{5F0DAAA5-78C6-40F4-4285-6915D3EFE1A1}"/>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96830" y="5111972"/>
                <a:ext cx="903050" cy="677287"/>
              </a:xfrm>
              <a:prstGeom prst="rect">
                <a:avLst/>
              </a:prstGeom>
            </p:spPr>
          </p:pic>
          <p:pic>
            <p:nvPicPr>
              <p:cNvPr id="14" name="図 13" descr="電子機器, 回路 が含まれている画像&#10;&#10;自動的に生成された説明">
                <a:extLst>
                  <a:ext uri="{FF2B5EF4-FFF2-40B4-BE49-F238E27FC236}">
                    <a16:creationId xmlns:a16="http://schemas.microsoft.com/office/drawing/2014/main" id="{A5B881BA-8357-D668-354A-E964E49373E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855387" y="5104660"/>
                <a:ext cx="903050" cy="677287"/>
              </a:xfrm>
              <a:prstGeom prst="rect">
                <a:avLst/>
              </a:prstGeom>
            </p:spPr>
          </p:pic>
          <p:grpSp>
            <p:nvGrpSpPr>
              <p:cNvPr id="15" name="グループ化 14">
                <a:extLst>
                  <a:ext uri="{FF2B5EF4-FFF2-40B4-BE49-F238E27FC236}">
                    <a16:creationId xmlns:a16="http://schemas.microsoft.com/office/drawing/2014/main" id="{7994D2EB-988A-0F1F-26B8-840E08FF1A1F}"/>
                  </a:ext>
                </a:extLst>
              </p:cNvPr>
              <p:cNvGrpSpPr/>
              <p:nvPr/>
            </p:nvGrpSpPr>
            <p:grpSpPr>
              <a:xfrm>
                <a:off x="1142999" y="5111972"/>
                <a:ext cx="1463041" cy="835161"/>
                <a:chOff x="1142999" y="5111972"/>
                <a:chExt cx="1463041" cy="835161"/>
              </a:xfrm>
            </p:grpSpPr>
            <p:sp>
              <p:nvSpPr>
                <p:cNvPr id="16" name="テキスト ボックス 15">
                  <a:extLst>
                    <a:ext uri="{FF2B5EF4-FFF2-40B4-BE49-F238E27FC236}">
                      <a16:creationId xmlns:a16="http://schemas.microsoft.com/office/drawing/2014/main" id="{50E1E390-CD1A-79DB-E05F-EA349BE4BF8E}"/>
                    </a:ext>
                  </a:extLst>
                </p:cNvPr>
                <p:cNvSpPr txBox="1"/>
                <p:nvPr/>
              </p:nvSpPr>
              <p:spPr>
                <a:xfrm>
                  <a:off x="1677265" y="5250561"/>
                  <a:ext cx="568036" cy="401795"/>
                </a:xfrm>
                <a:prstGeom prst="rect">
                  <a:avLst/>
                </a:prstGeom>
                <a:noFill/>
              </p:spPr>
              <p:txBody>
                <a:bodyPr wrap="square" rtlCol="0">
                  <a:spAutoFit/>
                </a:bodyPr>
                <a:lstStyle/>
                <a:p>
                  <a:r>
                    <a:rPr lang="en-US" altLang="ja-JP" sz="2000" b="1" dirty="0">
                      <a:latin typeface="源ノ角ゴシック JP Heavy" panose="020B0A00000000000000" pitchFamily="34" charset="-128"/>
                      <a:ea typeface="源ノ角ゴシック JP Heavy" panose="020B0A00000000000000" pitchFamily="34" charset="-128"/>
                    </a:rPr>
                    <a:t>×</a:t>
                  </a:r>
                  <a:endParaRPr lang="ja-JP" altLang="en-US" sz="2000" b="1" dirty="0">
                    <a:latin typeface="源ノ角ゴシック JP Heavy" panose="020B0A00000000000000" pitchFamily="34" charset="-128"/>
                    <a:ea typeface="源ノ角ゴシック JP Heavy" panose="020B0A00000000000000" pitchFamily="34" charset="-128"/>
                  </a:endParaRPr>
                </a:p>
              </p:txBody>
            </p:sp>
            <p:sp>
              <p:nvSpPr>
                <p:cNvPr id="17" name="正方形/長方形 16">
                  <a:extLst>
                    <a:ext uri="{FF2B5EF4-FFF2-40B4-BE49-F238E27FC236}">
                      <a16:creationId xmlns:a16="http://schemas.microsoft.com/office/drawing/2014/main" id="{77642E56-95C5-EE32-3345-0AAE68427B9B}"/>
                    </a:ext>
                  </a:extLst>
                </p:cNvPr>
                <p:cNvSpPr/>
                <p:nvPr/>
              </p:nvSpPr>
              <p:spPr>
                <a:xfrm>
                  <a:off x="1142999" y="5111972"/>
                  <a:ext cx="1463041" cy="650327"/>
                </a:xfrm>
                <a:prstGeom prst="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ja-JP" altLang="en-US" sz="3808"/>
                </a:p>
              </p:txBody>
            </p:sp>
            <p:sp>
              <p:nvSpPr>
                <p:cNvPr id="18" name="テキスト ボックス 17">
                  <a:extLst>
                    <a:ext uri="{FF2B5EF4-FFF2-40B4-BE49-F238E27FC236}">
                      <a16:creationId xmlns:a16="http://schemas.microsoft.com/office/drawing/2014/main" id="{4C386E16-1E2E-A71E-7A08-4B69CD714DB6}"/>
                    </a:ext>
                  </a:extLst>
                </p:cNvPr>
                <p:cNvSpPr txBox="1"/>
                <p:nvPr/>
              </p:nvSpPr>
              <p:spPr>
                <a:xfrm>
                  <a:off x="1228447" y="5258568"/>
                  <a:ext cx="411498" cy="681184"/>
                </a:xfrm>
                <a:prstGeom prst="rect">
                  <a:avLst/>
                </a:prstGeom>
                <a:noFill/>
              </p:spPr>
              <p:txBody>
                <a:bodyPr wrap="square" rtlCol="0">
                  <a:spAutoFit/>
                </a:bodyPr>
                <a:lstStyle/>
                <a:p>
                  <a:r>
                    <a:rPr lang="ja-JP" altLang="en-US" sz="3808" b="1" dirty="0">
                      <a:solidFill>
                        <a:schemeClr val="bg1"/>
                      </a:solidFill>
                      <a:latin typeface="源ノ角ゴシック JP Heavy" panose="020B0A00000000000000" pitchFamily="34" charset="-128"/>
                      <a:ea typeface="源ノ角ゴシック JP Heavy" panose="020B0A00000000000000" pitchFamily="34" charset="-128"/>
                    </a:rPr>
                    <a:t>①</a:t>
                  </a:r>
                </a:p>
              </p:txBody>
            </p:sp>
            <p:sp>
              <p:nvSpPr>
                <p:cNvPr id="19" name="テキスト ボックス 18">
                  <a:extLst>
                    <a:ext uri="{FF2B5EF4-FFF2-40B4-BE49-F238E27FC236}">
                      <a16:creationId xmlns:a16="http://schemas.microsoft.com/office/drawing/2014/main" id="{49CDCFB0-1FBD-025E-9EA2-0DA94F41B247}"/>
                    </a:ext>
                  </a:extLst>
                </p:cNvPr>
                <p:cNvSpPr txBox="1"/>
                <p:nvPr/>
              </p:nvSpPr>
              <p:spPr>
                <a:xfrm>
                  <a:off x="2101162" y="5265949"/>
                  <a:ext cx="411498" cy="681184"/>
                </a:xfrm>
                <a:prstGeom prst="rect">
                  <a:avLst/>
                </a:prstGeom>
                <a:noFill/>
              </p:spPr>
              <p:txBody>
                <a:bodyPr wrap="square" rtlCol="0">
                  <a:spAutoFit/>
                </a:bodyPr>
                <a:lstStyle/>
                <a:p>
                  <a:r>
                    <a:rPr lang="ja-JP" altLang="en-US" sz="3808" b="1" dirty="0">
                      <a:solidFill>
                        <a:schemeClr val="bg1"/>
                      </a:solidFill>
                      <a:latin typeface="源ノ角ゴシック JP Heavy" panose="020B0A00000000000000" pitchFamily="34" charset="-128"/>
                      <a:ea typeface="源ノ角ゴシック JP Heavy" panose="020B0A00000000000000" pitchFamily="34" charset="-128"/>
                    </a:rPr>
                    <a:t>②</a:t>
                  </a:r>
                </a:p>
              </p:txBody>
            </p:sp>
          </p:grpSp>
        </p:grpSp>
        <p:sp>
          <p:nvSpPr>
            <p:cNvPr id="10" name="矢印: 上向き折線 9">
              <a:extLst>
                <a:ext uri="{FF2B5EF4-FFF2-40B4-BE49-F238E27FC236}">
                  <a16:creationId xmlns:a16="http://schemas.microsoft.com/office/drawing/2014/main" id="{CEB88C25-3AC3-93FC-18D7-F66D895DC727}"/>
                </a:ext>
              </a:extLst>
            </p:cNvPr>
            <p:cNvSpPr/>
            <p:nvPr/>
          </p:nvSpPr>
          <p:spPr>
            <a:xfrm rot="16200000" flipH="1" flipV="1">
              <a:off x="523479" y="4090825"/>
              <a:ext cx="375243" cy="358581"/>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sz="3808"/>
            </a:p>
          </p:txBody>
        </p:sp>
        <p:pic>
          <p:nvPicPr>
            <p:cNvPr id="11" name="図 10" descr="背景パターン&#10;&#10;自動的に生成された説明">
              <a:extLst>
                <a:ext uri="{FF2B5EF4-FFF2-40B4-BE49-F238E27FC236}">
                  <a16:creationId xmlns:a16="http://schemas.microsoft.com/office/drawing/2014/main" id="{2DB1B6FF-4293-1E4B-862D-C855769F493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00348" y="4059020"/>
              <a:ext cx="358581" cy="457840"/>
            </a:xfrm>
            <a:prstGeom prst="rect">
              <a:avLst/>
            </a:prstGeom>
          </p:spPr>
        </p:pic>
        <p:sp>
          <p:nvSpPr>
            <p:cNvPr id="12" name="テキスト ボックス 11">
              <a:extLst>
                <a:ext uri="{FF2B5EF4-FFF2-40B4-BE49-F238E27FC236}">
                  <a16:creationId xmlns:a16="http://schemas.microsoft.com/office/drawing/2014/main" id="{99A7B699-838C-08DE-B45A-9A57A7FF6796}"/>
                </a:ext>
              </a:extLst>
            </p:cNvPr>
            <p:cNvSpPr txBox="1"/>
            <p:nvPr/>
          </p:nvSpPr>
          <p:spPr>
            <a:xfrm>
              <a:off x="855604" y="4505153"/>
              <a:ext cx="838779" cy="246093"/>
            </a:xfrm>
            <a:prstGeom prst="rect">
              <a:avLst/>
            </a:prstGeom>
            <a:noFill/>
          </p:spPr>
          <p:txBody>
            <a:bodyPr wrap="square" rtlCol="0">
              <a:spAutoFit/>
            </a:bodyPr>
            <a:lstStyle/>
            <a:p>
              <a:pPr algn="ctr"/>
              <a:r>
                <a:rPr lang="en-US" altLang="ja-JP" sz="999" b="1" dirty="0">
                  <a:latin typeface="Noto Sans" panose="020B0502040504020204" pitchFamily="34"/>
                  <a:cs typeface="Noto Sans" panose="020B0502040504020204" pitchFamily="34"/>
                </a:rPr>
                <a:t>RP2040</a:t>
              </a:r>
              <a:endParaRPr lang="ja-JP" altLang="en-US" sz="999" b="1" dirty="0">
                <a:latin typeface="Noto Sans" panose="020B0502040504020204" pitchFamily="34"/>
                <a:cs typeface="Noto Sans" panose="020B0502040504020204" pitchFamily="34"/>
              </a:endParaRPr>
            </a:p>
          </p:txBody>
        </p:sp>
      </p:grpSp>
      <p:grpSp>
        <p:nvGrpSpPr>
          <p:cNvPr id="20" name="グループ化 19">
            <a:extLst>
              <a:ext uri="{FF2B5EF4-FFF2-40B4-BE49-F238E27FC236}">
                <a16:creationId xmlns:a16="http://schemas.microsoft.com/office/drawing/2014/main" id="{DBAEAE1D-7FEB-95DA-458C-E7B9F02C3457}"/>
              </a:ext>
            </a:extLst>
          </p:cNvPr>
          <p:cNvGrpSpPr/>
          <p:nvPr/>
        </p:nvGrpSpPr>
        <p:grpSpPr>
          <a:xfrm>
            <a:off x="4111581" y="3373752"/>
            <a:ext cx="3543842" cy="1667669"/>
            <a:chOff x="4111581" y="3373752"/>
            <a:chExt cx="3543842" cy="1667669"/>
          </a:xfrm>
        </p:grpSpPr>
        <p:pic>
          <p:nvPicPr>
            <p:cNvPr id="21" name="図 20" descr="テーブル, 座る, 大きい, 暗い が含まれている画像&#10;&#10;自動的に生成された説明">
              <a:extLst>
                <a:ext uri="{FF2B5EF4-FFF2-40B4-BE49-F238E27FC236}">
                  <a16:creationId xmlns:a16="http://schemas.microsoft.com/office/drawing/2014/main" id="{29094153-0DA5-68BC-3F16-922FCA0C541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111581" y="3670951"/>
              <a:ext cx="1771921" cy="1370470"/>
            </a:xfrm>
            <a:prstGeom prst="rect">
              <a:avLst/>
            </a:prstGeom>
          </p:spPr>
        </p:pic>
        <p:sp>
          <p:nvSpPr>
            <p:cNvPr id="22" name="四角形: 角を丸くする 21">
              <a:extLst>
                <a:ext uri="{FF2B5EF4-FFF2-40B4-BE49-F238E27FC236}">
                  <a16:creationId xmlns:a16="http://schemas.microsoft.com/office/drawing/2014/main" id="{792EA54E-1208-138B-AB14-98DE6A0076AD}"/>
                </a:ext>
              </a:extLst>
            </p:cNvPr>
            <p:cNvSpPr/>
            <p:nvPr/>
          </p:nvSpPr>
          <p:spPr>
            <a:xfrm>
              <a:off x="4191911" y="3373752"/>
              <a:ext cx="3463512" cy="1667669"/>
            </a:xfrm>
            <a:prstGeom prst="round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ja-JP" altLang="en-US" sz="3808"/>
            </a:p>
          </p:txBody>
        </p:sp>
        <p:sp>
          <p:nvSpPr>
            <p:cNvPr id="23" name="テキスト ボックス 22">
              <a:extLst>
                <a:ext uri="{FF2B5EF4-FFF2-40B4-BE49-F238E27FC236}">
                  <a16:creationId xmlns:a16="http://schemas.microsoft.com/office/drawing/2014/main" id="{BE65B88C-78EB-2800-485E-B6996B12AF32}"/>
                </a:ext>
              </a:extLst>
            </p:cNvPr>
            <p:cNvSpPr txBox="1"/>
            <p:nvPr/>
          </p:nvSpPr>
          <p:spPr>
            <a:xfrm>
              <a:off x="4389276" y="3407844"/>
              <a:ext cx="3068781" cy="1264320"/>
            </a:xfrm>
            <a:prstGeom prst="rect">
              <a:avLst/>
            </a:prstGeom>
            <a:noFill/>
          </p:spPr>
          <p:txBody>
            <a:bodyPr wrap="square" rtlCol="0">
              <a:spAutoFit/>
            </a:bodyPr>
            <a:lstStyle/>
            <a:p>
              <a:pPr algn="ctr"/>
              <a:r>
                <a:rPr lang="en-US" altLang="ja-JP" sz="3808" b="1" dirty="0">
                  <a:latin typeface="Noto Sans" panose="020B0502040504020204" pitchFamily="34"/>
                  <a:cs typeface="Noto Sans" panose="020B0502040504020204" pitchFamily="34"/>
                </a:rPr>
                <a:t>Reliable Line Sensor</a:t>
              </a:r>
              <a:endParaRPr lang="ja-JP" altLang="en-US" sz="3808" b="1" dirty="0">
                <a:latin typeface="Noto Sans" panose="020B0502040504020204" pitchFamily="34"/>
                <a:cs typeface="Noto Sans" panose="020B0502040504020204" pitchFamily="34"/>
              </a:endParaRPr>
            </a:p>
          </p:txBody>
        </p:sp>
        <p:sp>
          <p:nvSpPr>
            <p:cNvPr id="24" name="テキスト ボックス 23">
              <a:extLst>
                <a:ext uri="{FF2B5EF4-FFF2-40B4-BE49-F238E27FC236}">
                  <a16:creationId xmlns:a16="http://schemas.microsoft.com/office/drawing/2014/main" id="{15956DEB-D897-ACDA-4ECD-9A7038CD7819}"/>
                </a:ext>
              </a:extLst>
            </p:cNvPr>
            <p:cNvSpPr txBox="1"/>
            <p:nvPr/>
          </p:nvSpPr>
          <p:spPr>
            <a:xfrm>
              <a:off x="5845246" y="3822162"/>
              <a:ext cx="1771921" cy="1092607"/>
            </a:xfrm>
            <a:prstGeom prst="rect">
              <a:avLst/>
            </a:prstGeom>
            <a:noFill/>
          </p:spPr>
          <p:txBody>
            <a:bodyPr wrap="square" rtlCol="0">
              <a:spAutoFit/>
            </a:bodyPr>
            <a:lstStyle/>
            <a:p>
              <a:r>
                <a:rPr lang="ja-JP" altLang="en-US" sz="1300" dirty="0">
                  <a:latin typeface="源ノ角ゴシック JP" panose="020B0500000000000000" pitchFamily="34" charset="-128"/>
                  <a:ea typeface="源ノ角ゴシック JP" panose="020B0500000000000000" pitchFamily="34" charset="-128"/>
                </a:rPr>
                <a:t>　ラインセンサーを円周上に高密度に配置することで、白線の位置を的確に判断することに成功した。</a:t>
              </a:r>
              <a:endParaRPr lang="en-US" altLang="ja-JP" sz="1300" dirty="0">
                <a:latin typeface="源ノ角ゴシック JP" panose="020B0500000000000000" pitchFamily="34" charset="-128"/>
                <a:ea typeface="源ノ角ゴシック JP" panose="020B0500000000000000" pitchFamily="34" charset="-128"/>
              </a:endParaRPr>
            </a:p>
          </p:txBody>
        </p:sp>
      </p:grpSp>
      <p:grpSp>
        <p:nvGrpSpPr>
          <p:cNvPr id="25" name="グループ化 24">
            <a:extLst>
              <a:ext uri="{FF2B5EF4-FFF2-40B4-BE49-F238E27FC236}">
                <a16:creationId xmlns:a16="http://schemas.microsoft.com/office/drawing/2014/main" id="{5D763D96-FC14-FFEA-A111-CB1A641CA74C}"/>
              </a:ext>
            </a:extLst>
          </p:cNvPr>
          <p:cNvGrpSpPr/>
          <p:nvPr/>
        </p:nvGrpSpPr>
        <p:grpSpPr>
          <a:xfrm>
            <a:off x="83469" y="4931195"/>
            <a:ext cx="3463513" cy="1867576"/>
            <a:chOff x="83467" y="4931191"/>
            <a:chExt cx="3463512" cy="1867576"/>
          </a:xfrm>
        </p:grpSpPr>
        <p:pic>
          <p:nvPicPr>
            <p:cNvPr id="26" name="図 25" descr="電子機器, 回路 が含まれている画像&#10;&#10;自動的に生成された説明">
              <a:extLst>
                <a:ext uri="{FF2B5EF4-FFF2-40B4-BE49-F238E27FC236}">
                  <a16:creationId xmlns:a16="http://schemas.microsoft.com/office/drawing/2014/main" id="{4881BA62-9CC5-C1E6-719D-29F84C069242}"/>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3467" y="5361265"/>
              <a:ext cx="1660658" cy="1299464"/>
            </a:xfrm>
            <a:prstGeom prst="rect">
              <a:avLst/>
            </a:prstGeom>
          </p:spPr>
        </p:pic>
        <p:sp>
          <p:nvSpPr>
            <p:cNvPr id="27" name="四角形: 角を丸くする 26">
              <a:extLst>
                <a:ext uri="{FF2B5EF4-FFF2-40B4-BE49-F238E27FC236}">
                  <a16:creationId xmlns:a16="http://schemas.microsoft.com/office/drawing/2014/main" id="{ED12737F-9B7E-DBF2-3910-45476991D9BC}"/>
                </a:ext>
              </a:extLst>
            </p:cNvPr>
            <p:cNvSpPr/>
            <p:nvPr/>
          </p:nvSpPr>
          <p:spPr>
            <a:xfrm>
              <a:off x="83467" y="4931191"/>
              <a:ext cx="3463512" cy="1867576"/>
            </a:xfrm>
            <a:prstGeom prst="roundRect">
              <a:avLst/>
            </a:prstGeom>
            <a:noFill/>
            <a:ln w="28575">
              <a:solidFill>
                <a:srgbClr val="7030A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sz="3808"/>
            </a:p>
          </p:txBody>
        </p:sp>
        <p:sp>
          <p:nvSpPr>
            <p:cNvPr id="28" name="テキスト ボックス 27">
              <a:extLst>
                <a:ext uri="{FF2B5EF4-FFF2-40B4-BE49-F238E27FC236}">
                  <a16:creationId xmlns:a16="http://schemas.microsoft.com/office/drawing/2014/main" id="{F5193BAA-BD4F-2A99-2CF4-B966A6459A2D}"/>
                </a:ext>
              </a:extLst>
            </p:cNvPr>
            <p:cNvSpPr txBox="1"/>
            <p:nvPr/>
          </p:nvSpPr>
          <p:spPr>
            <a:xfrm>
              <a:off x="1715437" y="5306050"/>
              <a:ext cx="1771920" cy="1492716"/>
            </a:xfrm>
            <a:prstGeom prst="rect">
              <a:avLst/>
            </a:prstGeom>
            <a:noFill/>
          </p:spPr>
          <p:txBody>
            <a:bodyPr wrap="square" rtlCol="0">
              <a:spAutoFit/>
            </a:bodyPr>
            <a:lstStyle/>
            <a:p>
              <a:r>
                <a:rPr lang="ja-JP" altLang="en-US" sz="1300" dirty="0">
                  <a:latin typeface="源ノ角ゴシック JP" panose="020B0500000000000000" pitchFamily="34" charset="-128"/>
                  <a:ea typeface="源ノ角ゴシック JP" panose="020B0500000000000000" pitchFamily="34" charset="-128"/>
                </a:rPr>
                <a:t>　</a:t>
              </a:r>
              <a:r>
                <a:rPr lang="en-US" altLang="ja-JP" sz="1300" dirty="0">
                  <a:latin typeface="源ノ角ゴシック JP" panose="020B0500000000000000" pitchFamily="34" charset="-128"/>
                  <a:ea typeface="源ノ角ゴシック JP" panose="020B0500000000000000" pitchFamily="34" charset="-128"/>
                </a:rPr>
                <a:t>LAP</a:t>
              </a:r>
              <a:r>
                <a:rPr lang="ja-JP" altLang="en-US" sz="1300" dirty="0">
                  <a:latin typeface="源ノ角ゴシック JP" panose="020B0500000000000000" pitchFamily="34" charset="-128"/>
                  <a:ea typeface="源ノ角ゴシック JP" panose="020B0500000000000000" pitchFamily="34" charset="-128"/>
                </a:rPr>
                <a:t>駆動が可能な</a:t>
              </a:r>
              <a:r>
                <a:rPr lang="en-US" altLang="ja-JP" sz="1300" dirty="0">
                  <a:latin typeface="源ノ角ゴシック JP" panose="020B0500000000000000" pitchFamily="34" charset="-128"/>
                  <a:ea typeface="源ノ角ゴシック JP" panose="020B0500000000000000" pitchFamily="34" charset="-128"/>
                </a:rPr>
                <a:t>MD</a:t>
              </a:r>
              <a:r>
                <a:rPr lang="ja-JP" altLang="en-US" sz="1300" dirty="0">
                  <a:latin typeface="源ノ角ゴシック JP" panose="020B0500000000000000" pitchFamily="34" charset="-128"/>
                  <a:ea typeface="源ノ角ゴシック JP" panose="020B0500000000000000" pitchFamily="34" charset="-128"/>
                </a:rPr>
                <a:t>を採用し、高周波数の</a:t>
              </a:r>
              <a:r>
                <a:rPr lang="en-US" altLang="ja-JP" sz="1300" dirty="0">
                  <a:latin typeface="源ノ角ゴシック JP" panose="020B0500000000000000" pitchFamily="34" charset="-128"/>
                  <a:ea typeface="源ノ角ゴシック JP" panose="020B0500000000000000" pitchFamily="34" charset="-128"/>
                </a:rPr>
                <a:t>PWM</a:t>
              </a:r>
              <a:r>
                <a:rPr lang="ja-JP" altLang="en-US" sz="1300" dirty="0">
                  <a:latin typeface="源ノ角ゴシック JP" panose="020B0500000000000000" pitchFamily="34" charset="-128"/>
                  <a:ea typeface="源ノ角ゴシック JP" panose="020B0500000000000000" pitchFamily="34" charset="-128"/>
                </a:rPr>
                <a:t>信号と組み合わせることで、</a:t>
              </a:r>
              <a:r>
                <a:rPr lang="en-US" altLang="ja-JP" sz="1300" dirty="0">
                  <a:latin typeface="源ノ角ゴシック JP" panose="020B0500000000000000" pitchFamily="34" charset="-128"/>
                  <a:ea typeface="源ノ角ゴシック JP" panose="020B0500000000000000" pitchFamily="34" charset="-128"/>
                </a:rPr>
                <a:t>LAP</a:t>
              </a:r>
              <a:r>
                <a:rPr lang="ja-JP" altLang="en-US" sz="1300" dirty="0">
                  <a:latin typeface="源ノ角ゴシック JP" panose="020B0500000000000000" pitchFamily="34" charset="-128"/>
                  <a:ea typeface="源ノ角ゴシック JP" panose="020B0500000000000000" pitchFamily="34" charset="-128"/>
                </a:rPr>
                <a:t>制御を実現。俊敏な動きが可能になった。</a:t>
              </a:r>
              <a:endParaRPr lang="en-US" altLang="ja-JP" sz="1300" dirty="0">
                <a:latin typeface="源ノ角ゴシック JP" panose="020B0500000000000000" pitchFamily="34" charset="-128"/>
                <a:ea typeface="源ノ角ゴシック JP" panose="020B0500000000000000" pitchFamily="34" charset="-128"/>
              </a:endParaRPr>
            </a:p>
          </p:txBody>
        </p:sp>
        <p:sp>
          <p:nvSpPr>
            <p:cNvPr id="29" name="テキスト ボックス 28">
              <a:extLst>
                <a:ext uri="{FF2B5EF4-FFF2-40B4-BE49-F238E27FC236}">
                  <a16:creationId xmlns:a16="http://schemas.microsoft.com/office/drawing/2014/main" id="{14001257-FDBB-03BF-C4F3-46FDFD3F2F2A}"/>
                </a:ext>
              </a:extLst>
            </p:cNvPr>
            <p:cNvSpPr txBox="1"/>
            <p:nvPr/>
          </p:nvSpPr>
          <p:spPr>
            <a:xfrm>
              <a:off x="179179" y="4963120"/>
              <a:ext cx="3068782" cy="1264320"/>
            </a:xfrm>
            <a:prstGeom prst="rect">
              <a:avLst/>
            </a:prstGeom>
            <a:noFill/>
          </p:spPr>
          <p:txBody>
            <a:bodyPr wrap="square" rtlCol="0">
              <a:spAutoFit/>
            </a:bodyPr>
            <a:lstStyle/>
            <a:p>
              <a:pPr algn="ctr"/>
              <a:r>
                <a:rPr lang="en-US" altLang="ja-JP" sz="3808" b="1" dirty="0">
                  <a:latin typeface="Noto Sans" panose="020B0502040504020204" pitchFamily="34"/>
                  <a:cs typeface="Noto Sans" panose="020B0502040504020204" pitchFamily="34"/>
                </a:rPr>
                <a:t>Agile Movement</a:t>
              </a:r>
              <a:endParaRPr lang="ja-JP" altLang="en-US" sz="3808" b="1" dirty="0">
                <a:latin typeface="Noto Sans" panose="020B0502040504020204" pitchFamily="34"/>
                <a:cs typeface="Noto Sans" panose="020B0502040504020204" pitchFamily="34"/>
              </a:endParaRPr>
            </a:p>
          </p:txBody>
        </p:sp>
      </p:grpSp>
      <p:grpSp>
        <p:nvGrpSpPr>
          <p:cNvPr id="30" name="グループ化 29">
            <a:extLst>
              <a:ext uri="{FF2B5EF4-FFF2-40B4-BE49-F238E27FC236}">
                <a16:creationId xmlns:a16="http://schemas.microsoft.com/office/drawing/2014/main" id="{737546E7-B325-99AF-A8DB-92BD8889444F}"/>
              </a:ext>
            </a:extLst>
          </p:cNvPr>
          <p:cNvGrpSpPr/>
          <p:nvPr/>
        </p:nvGrpSpPr>
        <p:grpSpPr>
          <a:xfrm>
            <a:off x="3722838" y="4941108"/>
            <a:ext cx="4637725" cy="1850315"/>
            <a:chOff x="3722838" y="4941106"/>
            <a:chExt cx="4637726" cy="1850315"/>
          </a:xfrm>
        </p:grpSpPr>
        <p:sp>
          <p:nvSpPr>
            <p:cNvPr id="31" name="四角形: 角を丸くする 30">
              <a:extLst>
                <a:ext uri="{FF2B5EF4-FFF2-40B4-BE49-F238E27FC236}">
                  <a16:creationId xmlns:a16="http://schemas.microsoft.com/office/drawing/2014/main" id="{BC6B3062-ECC6-9490-EA04-FF93E0CEF8E2}"/>
                </a:ext>
              </a:extLst>
            </p:cNvPr>
            <p:cNvSpPr/>
            <p:nvPr/>
          </p:nvSpPr>
          <p:spPr>
            <a:xfrm>
              <a:off x="3722838" y="4952549"/>
              <a:ext cx="4637726" cy="1806600"/>
            </a:xfrm>
            <a:prstGeom prst="round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ja-JP" altLang="en-US" sz="3808"/>
            </a:p>
          </p:txBody>
        </p:sp>
        <p:sp>
          <p:nvSpPr>
            <p:cNvPr id="32" name="テキスト ボックス 31">
              <a:extLst>
                <a:ext uri="{FF2B5EF4-FFF2-40B4-BE49-F238E27FC236}">
                  <a16:creationId xmlns:a16="http://schemas.microsoft.com/office/drawing/2014/main" id="{80D71A9A-1F13-9AD7-32F8-C02FB632791B}"/>
                </a:ext>
              </a:extLst>
            </p:cNvPr>
            <p:cNvSpPr txBox="1"/>
            <p:nvPr/>
          </p:nvSpPr>
          <p:spPr>
            <a:xfrm>
              <a:off x="5025993" y="4941106"/>
              <a:ext cx="2054079" cy="1850315"/>
            </a:xfrm>
            <a:prstGeom prst="rect">
              <a:avLst/>
            </a:prstGeom>
            <a:noFill/>
          </p:spPr>
          <p:txBody>
            <a:bodyPr wrap="square" rtlCol="0">
              <a:spAutoFit/>
            </a:bodyPr>
            <a:lstStyle/>
            <a:p>
              <a:pPr algn="ctr"/>
              <a:r>
                <a:rPr lang="en-US" altLang="ja-JP" sz="3808" b="1" dirty="0">
                  <a:latin typeface="Noto Sans" panose="020B0502040504020204" pitchFamily="34"/>
                  <a:cs typeface="Noto Sans" panose="020B0502040504020204" pitchFamily="34"/>
                </a:rPr>
                <a:t>Strong Housing</a:t>
              </a:r>
              <a:endParaRPr lang="ja-JP" altLang="en-US" sz="3808" b="1" dirty="0">
                <a:latin typeface="Noto Sans" panose="020B0502040504020204" pitchFamily="34"/>
                <a:cs typeface="Noto Sans" panose="020B0502040504020204" pitchFamily="34"/>
              </a:endParaRPr>
            </a:p>
          </p:txBody>
        </p:sp>
        <p:sp>
          <p:nvSpPr>
            <p:cNvPr id="33" name="テキスト ボックス 32">
              <a:extLst>
                <a:ext uri="{FF2B5EF4-FFF2-40B4-BE49-F238E27FC236}">
                  <a16:creationId xmlns:a16="http://schemas.microsoft.com/office/drawing/2014/main" id="{ECCD2030-3FD0-1215-5E75-7EDFC000947E}"/>
                </a:ext>
              </a:extLst>
            </p:cNvPr>
            <p:cNvSpPr txBox="1"/>
            <p:nvPr/>
          </p:nvSpPr>
          <p:spPr>
            <a:xfrm>
              <a:off x="3745290" y="5300068"/>
              <a:ext cx="3108584" cy="1092607"/>
            </a:xfrm>
            <a:prstGeom prst="rect">
              <a:avLst/>
            </a:prstGeom>
            <a:noFill/>
          </p:spPr>
          <p:txBody>
            <a:bodyPr wrap="square" rtlCol="0">
              <a:spAutoFit/>
            </a:bodyPr>
            <a:lstStyle/>
            <a:p>
              <a:r>
                <a:rPr lang="ja-JP" altLang="en-US" sz="1300" dirty="0">
                  <a:latin typeface="源ノ角ゴシック JP" panose="020B0500000000000000" pitchFamily="34" charset="-128"/>
                  <a:ea typeface="源ノ角ゴシック JP" panose="020B0500000000000000" pitchFamily="34" charset="-128"/>
                </a:rPr>
                <a:t>　炭素繊維配合樹脂に対応した</a:t>
              </a:r>
              <a:r>
                <a:rPr lang="en-US" altLang="ja-JP" sz="1300" dirty="0">
                  <a:latin typeface="源ノ角ゴシック JP" panose="020B0500000000000000" pitchFamily="34" charset="-128"/>
                  <a:ea typeface="源ノ角ゴシック JP" panose="020B0500000000000000" pitchFamily="34" charset="-128"/>
                </a:rPr>
                <a:t>3D</a:t>
              </a:r>
              <a:r>
                <a:rPr lang="ja-JP" altLang="en-US" sz="1300" dirty="0">
                  <a:latin typeface="源ノ角ゴシック JP" panose="020B0500000000000000" pitchFamily="34" charset="-128"/>
                  <a:ea typeface="源ノ角ゴシック JP" panose="020B0500000000000000" pitchFamily="34" charset="-128"/>
                </a:rPr>
                <a:t>プリンター（</a:t>
              </a:r>
              <a:r>
                <a:rPr lang="en-US" altLang="ja-JP" sz="1300" dirty="0" err="1">
                  <a:latin typeface="Noto Sans" panose="020B0502040504020204" pitchFamily="34"/>
                  <a:ea typeface="Noto Sans" panose="020B0502040504020204" pitchFamily="34"/>
                  <a:cs typeface="Noto Sans" panose="020B0502040504020204" pitchFamily="34"/>
                </a:rPr>
                <a:t>Markforged</a:t>
              </a:r>
              <a:r>
                <a:rPr lang="en-US" altLang="ja-JP" sz="1300" dirty="0">
                  <a:latin typeface="Noto Sans" panose="020B0502040504020204" pitchFamily="34"/>
                  <a:ea typeface="Noto Sans" panose="020B0502040504020204" pitchFamily="34"/>
                  <a:cs typeface="Noto Sans" panose="020B0502040504020204" pitchFamily="34"/>
                </a:rPr>
                <a:t> X7</a:t>
              </a:r>
              <a:r>
                <a:rPr lang="ja-JP" altLang="en-US" sz="1300" dirty="0">
                  <a:latin typeface="源ノ角ゴシック JP" panose="020B0500000000000000" pitchFamily="34" charset="-128"/>
                  <a:ea typeface="源ノ角ゴシック JP" panose="020B0500000000000000" pitchFamily="34" charset="-128"/>
                </a:rPr>
                <a:t>）を使用させていただき、ロボットの堅牢性と開発の容易さの両立を実現。基本的には樹脂なので軽量化にも貢献。</a:t>
              </a:r>
              <a:endParaRPr lang="en-US" altLang="ja-JP" sz="1300" dirty="0">
                <a:latin typeface="源ノ角ゴシック JP" panose="020B0500000000000000" pitchFamily="34" charset="-128"/>
                <a:ea typeface="源ノ角ゴシック JP" panose="020B0500000000000000" pitchFamily="34" charset="-128"/>
              </a:endParaRPr>
            </a:p>
          </p:txBody>
        </p:sp>
        <p:pic>
          <p:nvPicPr>
            <p:cNvPr id="34" name="図 33">
              <a:extLst>
                <a:ext uri="{FF2B5EF4-FFF2-40B4-BE49-F238E27FC236}">
                  <a16:creationId xmlns:a16="http://schemas.microsoft.com/office/drawing/2014/main" id="{312F439D-4EB5-517E-8192-AE6DB4253069}"/>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842085" y="6292286"/>
              <a:ext cx="1099049" cy="283625"/>
            </a:xfrm>
            <a:prstGeom prst="rect">
              <a:avLst/>
            </a:prstGeom>
          </p:spPr>
        </p:pic>
        <p:pic>
          <p:nvPicPr>
            <p:cNvPr id="35" name="図 34" descr="屋内, モニター, 座る, 写真 が含まれている画像&#10;&#10;自動的に生成された説明">
              <a:extLst>
                <a:ext uri="{FF2B5EF4-FFF2-40B4-BE49-F238E27FC236}">
                  <a16:creationId xmlns:a16="http://schemas.microsoft.com/office/drawing/2014/main" id="{0B9BD689-1504-39C5-E842-7986BE6876CF}"/>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7006741" y="5745151"/>
              <a:ext cx="1057226" cy="869432"/>
            </a:xfrm>
            <a:prstGeom prst="rect">
              <a:avLst/>
            </a:prstGeom>
          </p:spPr>
        </p:pic>
        <p:pic>
          <p:nvPicPr>
            <p:cNvPr id="36" name="図 35" descr="アイコン&#10;&#10;自動的に生成された説明">
              <a:extLst>
                <a:ext uri="{FF2B5EF4-FFF2-40B4-BE49-F238E27FC236}">
                  <a16:creationId xmlns:a16="http://schemas.microsoft.com/office/drawing/2014/main" id="{5D1D00C7-05DE-81B1-57CC-B827A5B2705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950808" y="5224659"/>
              <a:ext cx="1154907" cy="649635"/>
            </a:xfrm>
            <a:prstGeom prst="rect">
              <a:avLst/>
            </a:prstGeom>
          </p:spPr>
        </p:pic>
      </p:grpSp>
      <p:grpSp>
        <p:nvGrpSpPr>
          <p:cNvPr id="37" name="グループ化 36">
            <a:extLst>
              <a:ext uri="{FF2B5EF4-FFF2-40B4-BE49-F238E27FC236}">
                <a16:creationId xmlns:a16="http://schemas.microsoft.com/office/drawing/2014/main" id="{92C3E5B2-73B7-0CB7-25E2-8770640950A3}"/>
              </a:ext>
            </a:extLst>
          </p:cNvPr>
          <p:cNvGrpSpPr/>
          <p:nvPr/>
        </p:nvGrpSpPr>
        <p:grpSpPr>
          <a:xfrm>
            <a:off x="8519552" y="1061829"/>
            <a:ext cx="3580544" cy="2034662"/>
            <a:chOff x="8519552" y="1061828"/>
            <a:chExt cx="3580543" cy="2034663"/>
          </a:xfrm>
        </p:grpSpPr>
        <p:grpSp>
          <p:nvGrpSpPr>
            <p:cNvPr id="38" name="グループ化 37">
              <a:extLst>
                <a:ext uri="{FF2B5EF4-FFF2-40B4-BE49-F238E27FC236}">
                  <a16:creationId xmlns:a16="http://schemas.microsoft.com/office/drawing/2014/main" id="{1C5B8536-0F2D-B2EA-3BA4-3D828EAD4D5D}"/>
                </a:ext>
              </a:extLst>
            </p:cNvPr>
            <p:cNvGrpSpPr/>
            <p:nvPr/>
          </p:nvGrpSpPr>
          <p:grpSpPr>
            <a:xfrm>
              <a:off x="8519552" y="1061828"/>
              <a:ext cx="3580543" cy="2034663"/>
              <a:chOff x="5181600" y="923326"/>
              <a:chExt cx="3479583" cy="2034663"/>
            </a:xfrm>
          </p:grpSpPr>
          <p:sp>
            <p:nvSpPr>
              <p:cNvPr id="40" name="四角形: 角を丸くする 39">
                <a:extLst>
                  <a:ext uri="{FF2B5EF4-FFF2-40B4-BE49-F238E27FC236}">
                    <a16:creationId xmlns:a16="http://schemas.microsoft.com/office/drawing/2014/main" id="{C9F1C5B2-76EA-1F4C-6D74-20163A63A000}"/>
                  </a:ext>
                </a:extLst>
              </p:cNvPr>
              <p:cNvSpPr/>
              <p:nvPr/>
            </p:nvSpPr>
            <p:spPr>
              <a:xfrm>
                <a:off x="5181600" y="923326"/>
                <a:ext cx="3445934" cy="20346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dirty="0"/>
              </a:p>
            </p:txBody>
          </p:sp>
          <p:sp>
            <p:nvSpPr>
              <p:cNvPr id="41" name="テキスト ボックス 40">
                <a:extLst>
                  <a:ext uri="{FF2B5EF4-FFF2-40B4-BE49-F238E27FC236}">
                    <a16:creationId xmlns:a16="http://schemas.microsoft.com/office/drawing/2014/main" id="{7CF0BA63-CD25-D463-19F2-0FCB6E021C1F}"/>
                  </a:ext>
                </a:extLst>
              </p:cNvPr>
              <p:cNvSpPr txBox="1"/>
              <p:nvPr/>
            </p:nvSpPr>
            <p:spPr>
              <a:xfrm>
                <a:off x="5206784" y="925566"/>
                <a:ext cx="3454399" cy="1264321"/>
              </a:xfrm>
              <a:prstGeom prst="rect">
                <a:avLst/>
              </a:prstGeom>
              <a:noFill/>
            </p:spPr>
            <p:txBody>
              <a:bodyPr wrap="square" rtlCol="0">
                <a:spAutoFit/>
              </a:bodyPr>
              <a:lstStyle/>
              <a:p>
                <a:pPr algn="ctr"/>
                <a:r>
                  <a:rPr lang="en-US" altLang="ja-JP" sz="3808" b="1" dirty="0">
                    <a:latin typeface="Noto Sans" panose="020B0502040504020204" pitchFamily="34"/>
                    <a:ea typeface="Noto Sans" panose="020B0502040504020204" pitchFamily="34"/>
                    <a:cs typeface="Noto Sans" panose="020B0502040504020204" pitchFamily="34"/>
                  </a:rPr>
                  <a:t>Smooth Cooperation</a:t>
                </a:r>
                <a:endParaRPr lang="en-US" altLang="ja-JP" sz="1300" dirty="0"/>
              </a:p>
            </p:txBody>
          </p:sp>
          <p:pic>
            <p:nvPicPr>
              <p:cNvPr id="42" name="図 41">
                <a:extLst>
                  <a:ext uri="{FF2B5EF4-FFF2-40B4-BE49-F238E27FC236}">
                    <a16:creationId xmlns:a16="http://schemas.microsoft.com/office/drawing/2014/main" id="{B8F53702-4FB4-A481-67C6-4907EA3A9138}"/>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6049122" y="2208791"/>
                <a:ext cx="513115" cy="513115"/>
              </a:xfrm>
              <a:prstGeom prst="rect">
                <a:avLst/>
              </a:prstGeom>
            </p:spPr>
          </p:pic>
          <p:pic>
            <p:nvPicPr>
              <p:cNvPr id="43" name="図 42">
                <a:extLst>
                  <a:ext uri="{FF2B5EF4-FFF2-40B4-BE49-F238E27FC236}">
                    <a16:creationId xmlns:a16="http://schemas.microsoft.com/office/drawing/2014/main" id="{D445572F-BF75-02F5-97BE-32C258AAD848}"/>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760508" y="2152318"/>
                <a:ext cx="613103" cy="613103"/>
              </a:xfrm>
              <a:prstGeom prst="rect">
                <a:avLst/>
              </a:prstGeom>
            </p:spPr>
          </p:pic>
          <p:pic>
            <p:nvPicPr>
              <p:cNvPr id="44" name="図 43" descr="アイコン&#10;&#10;自動的に生成された説明">
                <a:extLst>
                  <a:ext uri="{FF2B5EF4-FFF2-40B4-BE49-F238E27FC236}">
                    <a16:creationId xmlns:a16="http://schemas.microsoft.com/office/drawing/2014/main" id="{B9B4A2BF-4A94-3EA0-671C-EDA7B33EFE0B}"/>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614325" y="2147406"/>
                <a:ext cx="618015" cy="618015"/>
              </a:xfrm>
              <a:prstGeom prst="rect">
                <a:avLst/>
              </a:prstGeom>
            </p:spPr>
          </p:pic>
          <p:pic>
            <p:nvPicPr>
              <p:cNvPr id="45" name="図 44">
                <a:extLst>
                  <a:ext uri="{FF2B5EF4-FFF2-40B4-BE49-F238E27FC236}">
                    <a16:creationId xmlns:a16="http://schemas.microsoft.com/office/drawing/2014/main" id="{48B010F6-FCFB-A0CD-0722-369AB76C546E}"/>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5297081" y="2157557"/>
                <a:ext cx="609610" cy="609610"/>
              </a:xfrm>
              <a:prstGeom prst="rect">
                <a:avLst/>
              </a:prstGeom>
            </p:spPr>
          </p:pic>
        </p:grpSp>
        <p:sp>
          <p:nvSpPr>
            <p:cNvPr id="39" name="テキスト ボックス 38">
              <a:extLst>
                <a:ext uri="{FF2B5EF4-FFF2-40B4-BE49-F238E27FC236}">
                  <a16:creationId xmlns:a16="http://schemas.microsoft.com/office/drawing/2014/main" id="{9E8123F5-0BFA-9D91-2650-E01348C56C64}"/>
                </a:ext>
              </a:extLst>
            </p:cNvPr>
            <p:cNvSpPr txBox="1"/>
            <p:nvPr/>
          </p:nvSpPr>
          <p:spPr>
            <a:xfrm>
              <a:off x="8604849" y="1403508"/>
              <a:ext cx="3439695" cy="892552"/>
            </a:xfrm>
            <a:prstGeom prst="rect">
              <a:avLst/>
            </a:prstGeom>
            <a:noFill/>
          </p:spPr>
          <p:txBody>
            <a:bodyPr wrap="square" rtlCol="0">
              <a:spAutoFit/>
            </a:bodyPr>
            <a:lstStyle/>
            <a:p>
              <a:r>
                <a:rPr lang="ja-JP" altLang="en-US" sz="1300" b="1" dirty="0">
                  <a:solidFill>
                    <a:srgbClr val="00B0F0"/>
                  </a:solidFill>
                </a:rPr>
                <a:t>　</a:t>
              </a:r>
              <a:r>
                <a:rPr lang="en-US" altLang="ja-JP" sz="1300" b="1" dirty="0">
                  <a:latin typeface="Noto Sans" panose="020B0502040504020204" pitchFamily="34"/>
                  <a:ea typeface="Noto Sans" panose="020B0502040504020204" pitchFamily="34"/>
                  <a:cs typeface="Noto Sans" panose="020B0502040504020204" pitchFamily="34"/>
                </a:rPr>
                <a:t>GitHub</a:t>
              </a:r>
              <a:r>
                <a:rPr lang="ja-JP" altLang="en-US" sz="1300" dirty="0">
                  <a:latin typeface="源ノ角ゴシック JP" panose="020B0500000000000000" pitchFamily="34" charset="-128"/>
                  <a:ea typeface="源ノ角ゴシック JP" panose="020B0500000000000000" pitchFamily="34" charset="-128"/>
                </a:rPr>
                <a:t>や</a:t>
              </a:r>
              <a:r>
                <a:rPr lang="en-US" altLang="ja-JP" sz="1300" b="1" dirty="0">
                  <a:latin typeface="Noto Sans" panose="020B0502040504020204" pitchFamily="34"/>
                  <a:ea typeface="Noto Sans" panose="020B0502040504020204" pitchFamily="34"/>
                  <a:cs typeface="Noto Sans" panose="020B0502040504020204" pitchFamily="34"/>
                </a:rPr>
                <a:t>slack</a:t>
              </a:r>
              <a:r>
                <a:rPr lang="ja-JP" altLang="en-US" sz="1300" dirty="0">
                  <a:latin typeface="源ノ角ゴシック JP" panose="020B0500000000000000" pitchFamily="34" charset="-128"/>
                  <a:ea typeface="源ノ角ゴシック JP" panose="020B0500000000000000" pitchFamily="34" charset="-128"/>
                </a:rPr>
                <a:t>を用いることで、チーム間での連携を円滑にしたり、プログラムを</a:t>
              </a:r>
              <a:r>
                <a:rPr lang="en-US" altLang="ja-JP" sz="1300" b="1" dirty="0" err="1">
                  <a:latin typeface="Noto Sans" panose="020B0502040504020204" pitchFamily="34"/>
                  <a:ea typeface="Noto Sans" panose="020B0502040504020204" pitchFamily="34"/>
                  <a:cs typeface="Noto Sans" panose="020B0502040504020204" pitchFamily="34"/>
                </a:rPr>
                <a:t>VSCode</a:t>
              </a:r>
              <a:r>
                <a:rPr lang="ja-JP" altLang="en-US" sz="1300" dirty="0"/>
                <a:t>と</a:t>
              </a:r>
              <a:r>
                <a:rPr lang="en-US" altLang="ja-JP" sz="1300" b="1" dirty="0" err="1">
                  <a:latin typeface="Noto Sans" panose="020B0502040504020204" pitchFamily="34"/>
                  <a:ea typeface="Noto Sans" panose="020B0502040504020204" pitchFamily="34"/>
                  <a:cs typeface="Noto Sans" panose="020B0502040504020204" pitchFamily="34"/>
                </a:rPr>
                <a:t>PlatformIO</a:t>
              </a:r>
              <a:r>
                <a:rPr lang="ja-JP" altLang="en-US" sz="1300" dirty="0">
                  <a:latin typeface="源ノ角ゴシック JP" panose="020B0500000000000000" pitchFamily="34" charset="-128"/>
                  <a:ea typeface="源ノ角ゴシック JP" panose="020B0500000000000000" pitchFamily="34" charset="-128"/>
                </a:rPr>
                <a:t>上で書くことにより効率的な開発が可能になった。</a:t>
              </a:r>
            </a:p>
          </p:txBody>
        </p:sp>
      </p:grpSp>
      <p:grpSp>
        <p:nvGrpSpPr>
          <p:cNvPr id="46" name="グループ化 45">
            <a:extLst>
              <a:ext uri="{FF2B5EF4-FFF2-40B4-BE49-F238E27FC236}">
                <a16:creationId xmlns:a16="http://schemas.microsoft.com/office/drawing/2014/main" id="{64E7519F-6BA5-AB4B-A7D3-626FAAEC5512}"/>
              </a:ext>
            </a:extLst>
          </p:cNvPr>
          <p:cNvGrpSpPr/>
          <p:nvPr/>
        </p:nvGrpSpPr>
        <p:grpSpPr>
          <a:xfrm>
            <a:off x="8511643" y="5457504"/>
            <a:ext cx="3622282" cy="1365069"/>
            <a:chOff x="8511640" y="5457501"/>
            <a:chExt cx="3622282" cy="1365069"/>
          </a:xfrm>
        </p:grpSpPr>
        <p:sp>
          <p:nvSpPr>
            <p:cNvPr id="47" name="四角形: 角を丸くする 46">
              <a:extLst>
                <a:ext uri="{FF2B5EF4-FFF2-40B4-BE49-F238E27FC236}">
                  <a16:creationId xmlns:a16="http://schemas.microsoft.com/office/drawing/2014/main" id="{A619A2BB-D2F3-0918-1659-9E7E4E622E6F}"/>
                </a:ext>
              </a:extLst>
            </p:cNvPr>
            <p:cNvSpPr/>
            <p:nvPr/>
          </p:nvSpPr>
          <p:spPr>
            <a:xfrm>
              <a:off x="8511640" y="5457501"/>
              <a:ext cx="3622282" cy="1341266"/>
            </a:xfrm>
            <a:prstGeom prst="round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ja-JP" altLang="en-US" sz="3808"/>
            </a:p>
          </p:txBody>
        </p:sp>
        <p:sp>
          <p:nvSpPr>
            <p:cNvPr id="48" name="テキスト ボックス 47">
              <a:extLst>
                <a:ext uri="{FF2B5EF4-FFF2-40B4-BE49-F238E27FC236}">
                  <a16:creationId xmlns:a16="http://schemas.microsoft.com/office/drawing/2014/main" id="{37AA7943-71F7-48C2-095F-56A31806A986}"/>
                </a:ext>
              </a:extLst>
            </p:cNvPr>
            <p:cNvSpPr txBox="1"/>
            <p:nvPr/>
          </p:nvSpPr>
          <p:spPr>
            <a:xfrm>
              <a:off x="8790307" y="5463968"/>
              <a:ext cx="3068780" cy="1264320"/>
            </a:xfrm>
            <a:prstGeom prst="rect">
              <a:avLst/>
            </a:prstGeom>
            <a:noFill/>
          </p:spPr>
          <p:txBody>
            <a:bodyPr wrap="square" rtlCol="0">
              <a:spAutoFit/>
            </a:bodyPr>
            <a:lstStyle/>
            <a:p>
              <a:pPr algn="ctr"/>
              <a:r>
                <a:rPr lang="en-US" altLang="ja-JP" sz="3808" b="1" dirty="0">
                  <a:latin typeface="Noto Sans" panose="020B0502040504020204" pitchFamily="34"/>
                  <a:ea typeface="Noto Sans" panose="020B0502040504020204" pitchFamily="34"/>
                  <a:cs typeface="Noto Sans" panose="020B0502040504020204" pitchFamily="34"/>
                </a:rPr>
                <a:t>Ease of Assembly</a:t>
              </a:r>
              <a:endParaRPr lang="ja-JP" altLang="en-US" sz="3808" b="1" dirty="0">
                <a:latin typeface="Noto Sans" panose="020B0502040504020204" pitchFamily="34"/>
                <a:cs typeface="Noto Sans" panose="020B0502040504020204" pitchFamily="34"/>
              </a:endParaRPr>
            </a:p>
          </p:txBody>
        </p:sp>
        <p:sp>
          <p:nvSpPr>
            <p:cNvPr id="49" name="テキスト ボックス 48">
              <a:extLst>
                <a:ext uri="{FF2B5EF4-FFF2-40B4-BE49-F238E27FC236}">
                  <a16:creationId xmlns:a16="http://schemas.microsoft.com/office/drawing/2014/main" id="{5D9661EB-DECD-9F66-4EE6-5AB23D175C3B}"/>
                </a:ext>
              </a:extLst>
            </p:cNvPr>
            <p:cNvSpPr txBox="1"/>
            <p:nvPr/>
          </p:nvSpPr>
          <p:spPr>
            <a:xfrm>
              <a:off x="8546234" y="5729963"/>
              <a:ext cx="3498312" cy="1092607"/>
            </a:xfrm>
            <a:prstGeom prst="rect">
              <a:avLst/>
            </a:prstGeom>
            <a:noFill/>
          </p:spPr>
          <p:txBody>
            <a:bodyPr wrap="square" rtlCol="0">
              <a:spAutoFit/>
            </a:bodyPr>
            <a:lstStyle/>
            <a:p>
              <a:r>
                <a:rPr lang="ja-JP" altLang="en-US" sz="1300" b="1" dirty="0">
                  <a:latin typeface="源ノ角ゴシック JP" panose="020B0500000000000000" pitchFamily="34" charset="-128"/>
                  <a:ea typeface="源ノ角ゴシック JP" panose="020B0500000000000000" pitchFamily="34" charset="-128"/>
                </a:rPr>
                <a:t>　</a:t>
              </a:r>
              <a:r>
                <a:rPr lang="ja-JP" altLang="en-US" sz="1300" dirty="0">
                  <a:latin typeface="源ノ角ゴシック JP" panose="020B0500000000000000" pitchFamily="34" charset="-128"/>
                  <a:ea typeface="源ノ角ゴシック JP" panose="020B0500000000000000" pitchFamily="34" charset="-128"/>
                </a:rPr>
                <a:t>去年の大会を通して、メンテナンス性の重要性を認識し、今回のロボットでは、組立てやすさを最重要視し、設計を行った。特に、インサートナットの使用がメンテナンス性への貢献として大きかった。</a:t>
              </a:r>
              <a:endParaRPr lang="en-US" altLang="ja-JP" sz="1300" b="1" dirty="0">
                <a:latin typeface="源ノ角ゴシック JP" panose="020B0500000000000000" pitchFamily="34" charset="-128"/>
                <a:ea typeface="源ノ角ゴシック JP" panose="020B0500000000000000" pitchFamily="34" charset="-128"/>
              </a:endParaRPr>
            </a:p>
          </p:txBody>
        </p:sp>
      </p:grpSp>
      <p:grpSp>
        <p:nvGrpSpPr>
          <p:cNvPr id="50" name="グループ化 49">
            <a:extLst>
              <a:ext uri="{FF2B5EF4-FFF2-40B4-BE49-F238E27FC236}">
                <a16:creationId xmlns:a16="http://schemas.microsoft.com/office/drawing/2014/main" id="{89313BF4-84F7-D128-E53C-6D2B336AF13A}"/>
              </a:ext>
            </a:extLst>
          </p:cNvPr>
          <p:cNvGrpSpPr/>
          <p:nvPr/>
        </p:nvGrpSpPr>
        <p:grpSpPr>
          <a:xfrm>
            <a:off x="8488375" y="3165308"/>
            <a:ext cx="3593478" cy="2213306"/>
            <a:chOff x="8488374" y="3165305"/>
            <a:chExt cx="3593477" cy="2213307"/>
          </a:xfrm>
        </p:grpSpPr>
        <p:grpSp>
          <p:nvGrpSpPr>
            <p:cNvPr id="51" name="グループ化 50">
              <a:extLst>
                <a:ext uri="{FF2B5EF4-FFF2-40B4-BE49-F238E27FC236}">
                  <a16:creationId xmlns:a16="http://schemas.microsoft.com/office/drawing/2014/main" id="{B8EC1178-A087-05CB-5D01-9E60E8864D7C}"/>
                </a:ext>
              </a:extLst>
            </p:cNvPr>
            <p:cNvGrpSpPr/>
            <p:nvPr/>
          </p:nvGrpSpPr>
          <p:grpSpPr>
            <a:xfrm>
              <a:off x="8488374" y="3165305"/>
              <a:ext cx="3593477" cy="2213307"/>
              <a:chOff x="8488374" y="3165305"/>
              <a:chExt cx="3593477" cy="2213307"/>
            </a:xfrm>
          </p:grpSpPr>
          <p:grpSp>
            <p:nvGrpSpPr>
              <p:cNvPr id="53" name="グループ化 52">
                <a:extLst>
                  <a:ext uri="{FF2B5EF4-FFF2-40B4-BE49-F238E27FC236}">
                    <a16:creationId xmlns:a16="http://schemas.microsoft.com/office/drawing/2014/main" id="{56C7A281-5086-F3F0-BC4A-E713F630F437}"/>
                  </a:ext>
                </a:extLst>
              </p:cNvPr>
              <p:cNvGrpSpPr/>
              <p:nvPr/>
            </p:nvGrpSpPr>
            <p:grpSpPr>
              <a:xfrm>
                <a:off x="8488374" y="3165306"/>
                <a:ext cx="3593477" cy="2213306"/>
                <a:chOff x="5159038" y="3078038"/>
                <a:chExt cx="3484632" cy="2213306"/>
              </a:xfrm>
            </p:grpSpPr>
            <p:sp>
              <p:nvSpPr>
                <p:cNvPr id="55" name="四角形: 角を丸くする 54">
                  <a:extLst>
                    <a:ext uri="{FF2B5EF4-FFF2-40B4-BE49-F238E27FC236}">
                      <a16:creationId xmlns:a16="http://schemas.microsoft.com/office/drawing/2014/main" id="{BCF5696B-84B6-3B7F-E18F-3A8B111D346E}"/>
                    </a:ext>
                  </a:extLst>
                </p:cNvPr>
                <p:cNvSpPr/>
                <p:nvPr/>
              </p:nvSpPr>
              <p:spPr>
                <a:xfrm>
                  <a:off x="5181600" y="3078038"/>
                  <a:ext cx="3445934" cy="2213306"/>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dirty="0"/>
                </a:p>
              </p:txBody>
            </p:sp>
            <p:sp>
              <p:nvSpPr>
                <p:cNvPr id="56" name="テキスト ボックス 55">
                  <a:extLst>
                    <a:ext uri="{FF2B5EF4-FFF2-40B4-BE49-F238E27FC236}">
                      <a16:creationId xmlns:a16="http://schemas.microsoft.com/office/drawing/2014/main" id="{9BA01F1A-D893-9D22-AB9F-54EDF7480BE3}"/>
                    </a:ext>
                  </a:extLst>
                </p:cNvPr>
                <p:cNvSpPr txBox="1"/>
                <p:nvPr/>
              </p:nvSpPr>
              <p:spPr>
                <a:xfrm>
                  <a:off x="5189271" y="3383136"/>
                  <a:ext cx="3454399" cy="1092607"/>
                </a:xfrm>
                <a:prstGeom prst="rect">
                  <a:avLst/>
                </a:prstGeom>
                <a:noFill/>
              </p:spPr>
              <p:txBody>
                <a:bodyPr wrap="square" rtlCol="0">
                  <a:spAutoFit/>
                </a:bodyPr>
                <a:lstStyle/>
                <a:p>
                  <a:r>
                    <a:rPr lang="ja-JP" altLang="en-US" sz="1300" dirty="0">
                      <a:latin typeface="源ノ角ゴシック JP" panose="020B0500000000000000" pitchFamily="34" charset="-128"/>
                      <a:ea typeface="源ノ角ゴシック JP" panose="020B0500000000000000" pitchFamily="34" charset="-128"/>
                    </a:rPr>
                    <a:t>　自作基板は既製品に比べ自由自在に回路を作ったり部品の配置をしたりできるので、小型化・安価に作ることができた。ユニバーサル基板で作るのに比べミスが少ない信頼性の高いロボットに仕上がった。</a:t>
                  </a:r>
                  <a:endParaRPr lang="en-US" altLang="ja-JP" sz="1300" dirty="0">
                    <a:latin typeface="源ノ角ゴシック JP" panose="020B0500000000000000" pitchFamily="34" charset="-128"/>
                    <a:ea typeface="源ノ角ゴシック JP" panose="020B0500000000000000" pitchFamily="34" charset="-128"/>
                  </a:endParaRPr>
                </a:p>
              </p:txBody>
            </p:sp>
            <p:pic>
              <p:nvPicPr>
                <p:cNvPr id="57" name="図 56">
                  <a:extLst>
                    <a:ext uri="{FF2B5EF4-FFF2-40B4-BE49-F238E27FC236}">
                      <a16:creationId xmlns:a16="http://schemas.microsoft.com/office/drawing/2014/main" id="{90043A1C-40F0-16FF-EC7C-A22DEE7336F8}"/>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25485" y1="33010" x2="25485" y2="33010"/>
                              <a14:foregroundMark x1="40997" y1="52427" x2="40997" y2="52427"/>
                              <a14:foregroundMark x1="47091" y1="63107" x2="47091" y2="63107"/>
                              <a14:foregroundMark x1="54571" y1="61165" x2="54571" y2="61165"/>
                              <a14:foregroundMark x1="73684" y1="59223" x2="73684" y2="59223"/>
                              <a14:foregroundMark x1="86704" y1="50485" x2="86704" y2="50485"/>
                              <a14:foregroundMark x1="28809" y1="43689" x2="28809" y2="43689"/>
                              <a14:foregroundMark x1="22715" y1="49515" x2="22715" y2="49515"/>
                              <a14:foregroundMark x1="18283" y1="50485" x2="18283" y2="50485"/>
                              <a14:foregroundMark x1="24100" y1="72816" x2="24100" y2="72816"/>
                              <a14:foregroundMark x1="14958" y1="57282" x2="14958" y2="57282"/>
                              <a14:foregroundMark x1="14958" y1="57282" x2="15789" y2="53398"/>
                              <a14:foregroundMark x1="14404" y1="53398" x2="15789" y2="54369"/>
                              <a14:foregroundMark x1="15789" y1="42718" x2="20222" y2="51456"/>
                              <a14:foregroundMark x1="18006" y1="52427" x2="15512" y2="52427"/>
                              <a14:foregroundMark x1="18006" y1="27184" x2="18006" y2="27184"/>
                              <a14:foregroundMark x1="18006" y1="27184" x2="15512" y2="30097"/>
                              <a14:foregroundMark x1="15512" y1="30097" x2="14404" y2="30097"/>
                            </a14:backgroundRemoval>
                          </a14:imgEffect>
                        </a14:imgLayer>
                      </a14:imgProps>
                    </a:ext>
                    <a:ext uri="{28A0092B-C50C-407E-A947-70E740481C1C}">
                      <a14:useLocalDpi xmlns:a14="http://schemas.microsoft.com/office/drawing/2010/main"/>
                    </a:ext>
                  </a:extLst>
                </a:blip>
                <a:stretch>
                  <a:fillRect/>
                </a:stretch>
              </p:blipFill>
              <p:spPr>
                <a:xfrm>
                  <a:off x="5159038" y="4569941"/>
                  <a:ext cx="1920530" cy="547963"/>
                </a:xfrm>
                <a:prstGeom prst="rect">
                  <a:avLst/>
                </a:prstGeom>
              </p:spPr>
            </p:pic>
          </p:grpSp>
          <p:sp>
            <p:nvSpPr>
              <p:cNvPr id="54" name="テキスト ボックス 53">
                <a:extLst>
                  <a:ext uri="{FF2B5EF4-FFF2-40B4-BE49-F238E27FC236}">
                    <a16:creationId xmlns:a16="http://schemas.microsoft.com/office/drawing/2014/main" id="{078DEB45-43F8-6404-F059-9E2AF620488B}"/>
                  </a:ext>
                </a:extLst>
              </p:cNvPr>
              <p:cNvSpPr txBox="1"/>
              <p:nvPr/>
            </p:nvSpPr>
            <p:spPr>
              <a:xfrm>
                <a:off x="8762475" y="3165305"/>
                <a:ext cx="3068782" cy="1264320"/>
              </a:xfrm>
              <a:prstGeom prst="rect">
                <a:avLst/>
              </a:prstGeom>
              <a:noFill/>
            </p:spPr>
            <p:txBody>
              <a:bodyPr wrap="square" rtlCol="0">
                <a:spAutoFit/>
              </a:bodyPr>
              <a:lstStyle/>
              <a:p>
                <a:pPr algn="ctr"/>
                <a:r>
                  <a:rPr lang="en-US" altLang="ja-JP" sz="3808" b="1" dirty="0">
                    <a:latin typeface="Noto Sans" panose="020B0502040504020204" pitchFamily="34"/>
                    <a:ea typeface="Noto Sans" panose="020B0502040504020204" pitchFamily="34"/>
                    <a:cs typeface="Noto Sans" panose="020B0502040504020204" pitchFamily="34"/>
                  </a:rPr>
                  <a:t>Original PCB</a:t>
                </a:r>
                <a:endParaRPr lang="ja-JP" altLang="en-US" sz="3808" b="1" dirty="0">
                  <a:latin typeface="Noto Sans" panose="020B0502040504020204" pitchFamily="34"/>
                  <a:cs typeface="Noto Sans" panose="020B0502040504020204" pitchFamily="34"/>
                </a:endParaRPr>
              </a:p>
            </p:txBody>
          </p:sp>
        </p:grpSp>
        <p:pic>
          <p:nvPicPr>
            <p:cNvPr id="52" name="図 51" descr="グラフィカル ユーザー インターフェイス&#10;&#10;低い精度で自動的に生成された説明">
              <a:extLst>
                <a:ext uri="{FF2B5EF4-FFF2-40B4-BE49-F238E27FC236}">
                  <a16:creationId xmlns:a16="http://schemas.microsoft.com/office/drawing/2014/main" id="{DF59505D-006A-5BE6-FF72-C70CC9DA4AB4}"/>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0619970" y="4516860"/>
              <a:ext cx="1181201" cy="741326"/>
            </a:xfrm>
            <a:prstGeom prst="rect">
              <a:avLst/>
            </a:prstGeom>
          </p:spPr>
        </p:pic>
      </p:grpSp>
      <p:sp>
        <p:nvSpPr>
          <p:cNvPr id="58" name="四角形: 角を丸くする 57">
            <a:extLst>
              <a:ext uri="{FF2B5EF4-FFF2-40B4-BE49-F238E27FC236}">
                <a16:creationId xmlns:a16="http://schemas.microsoft.com/office/drawing/2014/main" id="{525C6CE3-4D37-1C5B-BEEF-4906A54E8A77}"/>
              </a:ext>
            </a:extLst>
          </p:cNvPr>
          <p:cNvSpPr/>
          <p:nvPr/>
        </p:nvSpPr>
        <p:spPr>
          <a:xfrm>
            <a:off x="6718209" y="4587437"/>
            <a:ext cx="4641273" cy="1633486"/>
          </a:xfrm>
          <a:prstGeom prst="roundRect">
            <a:avLst/>
          </a:prstGeom>
          <a:noFill/>
          <a:ln w="28575"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ja-JP" altLang="en-US" sz="3808"/>
          </a:p>
        </p:txBody>
      </p:sp>
      <p:sp>
        <p:nvSpPr>
          <p:cNvPr id="59" name="テキスト ボックス 58">
            <a:extLst>
              <a:ext uri="{FF2B5EF4-FFF2-40B4-BE49-F238E27FC236}">
                <a16:creationId xmlns:a16="http://schemas.microsoft.com/office/drawing/2014/main" id="{35E8DC59-1F78-B02E-85B8-5F7E2AB7447C}"/>
              </a:ext>
            </a:extLst>
          </p:cNvPr>
          <p:cNvSpPr txBox="1"/>
          <p:nvPr/>
        </p:nvSpPr>
        <p:spPr>
          <a:xfrm>
            <a:off x="6783340" y="4928260"/>
            <a:ext cx="2311576" cy="1092607"/>
          </a:xfrm>
          <a:prstGeom prst="rect">
            <a:avLst/>
          </a:prstGeom>
          <a:noFill/>
        </p:spPr>
        <p:txBody>
          <a:bodyPr wrap="square" rtlCol="0">
            <a:spAutoFit/>
          </a:bodyPr>
          <a:lstStyle/>
          <a:p>
            <a:r>
              <a:rPr lang="en-US" altLang="ja-JP" sz="1300" dirty="0">
                <a:latin typeface="Noto Sans" panose="020B0502040504020204" pitchFamily="34"/>
                <a:ea typeface="Noto Sans" panose="020B0502040504020204" pitchFamily="34"/>
                <a:cs typeface="Noto Sans" panose="020B0502040504020204" pitchFamily="34"/>
              </a:rPr>
              <a:t>Rasp Pi Pico (</a:t>
            </a:r>
            <a:r>
              <a:rPr lang="en-US" altLang="ja-JP" sz="1200" dirty="0">
                <a:latin typeface="Noto Sans" panose="020B0502040504020204" pitchFamily="34"/>
                <a:ea typeface="Noto Sans" panose="020B0502040504020204" pitchFamily="34"/>
                <a:cs typeface="Noto Sans" panose="020B0502040504020204" pitchFamily="34"/>
              </a:rPr>
              <a:t>Main MCU</a:t>
            </a:r>
            <a:r>
              <a:rPr lang="en-US" altLang="ja-JP" sz="1300" dirty="0">
                <a:latin typeface="Noto Sans" panose="020B0502040504020204" pitchFamily="34"/>
                <a:ea typeface="Noto Sans" panose="020B0502040504020204" pitchFamily="34"/>
                <a:cs typeface="Noto Sans" panose="020B0502040504020204" pitchFamily="34"/>
              </a:rPr>
              <a:t>)</a:t>
            </a:r>
          </a:p>
          <a:p>
            <a:r>
              <a:rPr lang="en-US" altLang="ja-JP" sz="1300" dirty="0">
                <a:latin typeface="Noto Sans" panose="020B0502040504020204" pitchFamily="34"/>
                <a:ea typeface="Noto Sans" panose="020B0502040504020204" pitchFamily="34"/>
                <a:cs typeface="Noto Sans" panose="020B0502040504020204" pitchFamily="34"/>
              </a:rPr>
              <a:t>MPU-6050 (</a:t>
            </a:r>
            <a:r>
              <a:rPr lang="en-US" altLang="ja-JP" sz="1200" dirty="0">
                <a:latin typeface="Noto Sans" panose="020B0502040504020204" pitchFamily="34"/>
                <a:ea typeface="Noto Sans" panose="020B0502040504020204" pitchFamily="34"/>
                <a:cs typeface="Noto Sans" panose="020B0502040504020204" pitchFamily="34"/>
              </a:rPr>
              <a:t>6-Axis</a:t>
            </a:r>
            <a:r>
              <a:rPr lang="en-US" altLang="ja-JP" sz="1300" dirty="0">
                <a:latin typeface="Noto Sans" panose="020B0502040504020204" pitchFamily="34"/>
                <a:ea typeface="Noto Sans" panose="020B0502040504020204" pitchFamily="34"/>
                <a:cs typeface="Noto Sans" panose="020B0502040504020204" pitchFamily="34"/>
              </a:rPr>
              <a:t>)</a:t>
            </a:r>
          </a:p>
          <a:p>
            <a:r>
              <a:rPr lang="en-US" altLang="ja-JP" sz="1300" dirty="0">
                <a:latin typeface="Noto Sans" panose="020B0502040504020204" pitchFamily="34"/>
                <a:ea typeface="Noto Sans" panose="020B0502040504020204" pitchFamily="34"/>
                <a:cs typeface="Noto Sans" panose="020B0502040504020204" pitchFamily="34"/>
              </a:rPr>
              <a:t>NJL7502L x32 (</a:t>
            </a:r>
            <a:r>
              <a:rPr lang="en-US" altLang="ja-JP" sz="1200" dirty="0">
                <a:latin typeface="Noto Sans" panose="020B0502040504020204" pitchFamily="34"/>
                <a:ea typeface="Noto Sans" panose="020B0502040504020204" pitchFamily="34"/>
                <a:cs typeface="Noto Sans" panose="020B0502040504020204" pitchFamily="34"/>
              </a:rPr>
              <a:t>Line Sensor</a:t>
            </a:r>
            <a:r>
              <a:rPr lang="en-US" altLang="ja-JP" sz="1300" dirty="0">
                <a:latin typeface="Noto Sans" panose="020B0502040504020204" pitchFamily="34"/>
                <a:ea typeface="Noto Sans" panose="020B0502040504020204" pitchFamily="34"/>
                <a:cs typeface="Noto Sans" panose="020B0502040504020204" pitchFamily="34"/>
              </a:rPr>
              <a:t>)</a:t>
            </a:r>
          </a:p>
          <a:p>
            <a:r>
              <a:rPr lang="en-US" altLang="ja-JP" sz="1300" dirty="0">
                <a:latin typeface="Noto Sans" panose="020B0502040504020204" pitchFamily="34"/>
                <a:ea typeface="Noto Sans" panose="020B0502040504020204" pitchFamily="34"/>
                <a:cs typeface="Noto Sans" panose="020B0502040504020204" pitchFamily="34"/>
              </a:rPr>
              <a:t>WS2812B x32 (</a:t>
            </a:r>
            <a:r>
              <a:rPr lang="en-US" altLang="ja-JP" sz="1200" dirty="0">
                <a:latin typeface="Noto Sans" panose="020B0502040504020204" pitchFamily="34"/>
                <a:ea typeface="Noto Sans" panose="020B0502040504020204" pitchFamily="34"/>
                <a:cs typeface="Noto Sans" panose="020B0502040504020204" pitchFamily="34"/>
              </a:rPr>
              <a:t>RGB LED</a:t>
            </a:r>
            <a:r>
              <a:rPr lang="en-US" altLang="ja-JP" sz="1300" dirty="0">
                <a:latin typeface="Noto Sans" panose="020B0502040504020204" pitchFamily="34"/>
                <a:ea typeface="Noto Sans" panose="020B0502040504020204" pitchFamily="34"/>
                <a:cs typeface="Noto Sans" panose="020B0502040504020204" pitchFamily="34"/>
              </a:rPr>
              <a:t>)</a:t>
            </a:r>
          </a:p>
          <a:p>
            <a:r>
              <a:rPr lang="en-US" altLang="ja-JP" sz="1300" dirty="0">
                <a:latin typeface="Noto Sans" panose="020B0502040504020204" pitchFamily="34"/>
                <a:ea typeface="Noto Sans" panose="020B0502040504020204" pitchFamily="34"/>
                <a:cs typeface="Noto Sans" panose="020B0502040504020204" pitchFamily="34"/>
              </a:rPr>
              <a:t>XIAO ESP32C3 (</a:t>
            </a:r>
            <a:r>
              <a:rPr lang="en-US" altLang="ja-JP" sz="1200" dirty="0">
                <a:latin typeface="Noto Sans" panose="020B0502040504020204" pitchFamily="34"/>
                <a:ea typeface="Noto Sans" panose="020B0502040504020204" pitchFamily="34"/>
                <a:cs typeface="Noto Sans" panose="020B0502040504020204" pitchFamily="34"/>
              </a:rPr>
              <a:t>Motor MCU</a:t>
            </a:r>
            <a:r>
              <a:rPr lang="en-US" altLang="ja-JP" sz="1300" dirty="0">
                <a:latin typeface="Noto Sans" panose="020B0502040504020204" pitchFamily="34"/>
                <a:ea typeface="Noto Sans" panose="020B0502040504020204" pitchFamily="34"/>
                <a:cs typeface="Noto Sans" panose="020B0502040504020204" pitchFamily="34"/>
              </a:rPr>
              <a:t>)</a:t>
            </a:r>
          </a:p>
        </p:txBody>
      </p:sp>
      <p:sp>
        <p:nvSpPr>
          <p:cNvPr id="60" name="テキスト ボックス 59">
            <a:extLst>
              <a:ext uri="{FF2B5EF4-FFF2-40B4-BE49-F238E27FC236}">
                <a16:creationId xmlns:a16="http://schemas.microsoft.com/office/drawing/2014/main" id="{F3E4BDD8-00BA-5DAD-FF6C-31ABB6E850B2}"/>
              </a:ext>
            </a:extLst>
          </p:cNvPr>
          <p:cNvSpPr txBox="1"/>
          <p:nvPr/>
        </p:nvSpPr>
        <p:spPr>
          <a:xfrm>
            <a:off x="9094918" y="4928260"/>
            <a:ext cx="2417619" cy="1492716"/>
          </a:xfrm>
          <a:prstGeom prst="rect">
            <a:avLst/>
          </a:prstGeom>
          <a:noFill/>
        </p:spPr>
        <p:txBody>
          <a:bodyPr wrap="square" rtlCol="0">
            <a:spAutoFit/>
          </a:bodyPr>
          <a:lstStyle/>
          <a:p>
            <a:r>
              <a:rPr lang="en-US" altLang="ja-JP" sz="1300" dirty="0">
                <a:latin typeface="Noto Sans" panose="020B0502040504020204" pitchFamily="34"/>
                <a:ea typeface="Noto Sans" panose="020B0502040504020204" pitchFamily="34"/>
                <a:cs typeface="Noto Sans" panose="020B0502040504020204" pitchFamily="34"/>
              </a:rPr>
              <a:t>Maxon RE16 x4</a:t>
            </a:r>
          </a:p>
          <a:p>
            <a:r>
              <a:rPr lang="en-US" altLang="ja-JP" sz="1300" dirty="0">
                <a:latin typeface="Noto Sans" panose="020B0502040504020204" pitchFamily="34"/>
                <a:ea typeface="Noto Sans" panose="020B0502040504020204" pitchFamily="34"/>
                <a:cs typeface="Noto Sans" panose="020B0502040504020204" pitchFamily="34"/>
              </a:rPr>
              <a:t>GP 16 A 19:1 x4 (</a:t>
            </a:r>
            <a:r>
              <a:rPr lang="en-US" altLang="ja-JP" sz="1200" dirty="0">
                <a:latin typeface="Noto Sans" panose="020B0502040504020204" pitchFamily="34"/>
                <a:ea typeface="Noto Sans" panose="020B0502040504020204" pitchFamily="34"/>
                <a:cs typeface="Noto Sans" panose="020B0502040504020204" pitchFamily="34"/>
              </a:rPr>
              <a:t>Gear</a:t>
            </a:r>
            <a:r>
              <a:rPr lang="en-US" altLang="ja-JP" sz="1300" dirty="0">
                <a:latin typeface="Noto Sans" panose="020B0502040504020204" pitchFamily="34"/>
                <a:ea typeface="Noto Sans" panose="020B0502040504020204" pitchFamily="34"/>
                <a:cs typeface="Noto Sans" panose="020B0502040504020204" pitchFamily="34"/>
              </a:rPr>
              <a:t>)</a:t>
            </a:r>
          </a:p>
          <a:p>
            <a:r>
              <a:rPr lang="en-US" altLang="ja-JP" sz="1300" dirty="0" err="1">
                <a:latin typeface="Noto Sans" panose="020B0502040504020204" pitchFamily="34"/>
                <a:ea typeface="Noto Sans" panose="020B0502040504020204" pitchFamily="34"/>
                <a:cs typeface="Noto Sans" panose="020B0502040504020204" pitchFamily="34"/>
              </a:rPr>
              <a:t>Pololu</a:t>
            </a:r>
            <a:r>
              <a:rPr lang="en-US" altLang="ja-JP" sz="1300" dirty="0">
                <a:latin typeface="Noto Sans" panose="020B0502040504020204" pitchFamily="34"/>
                <a:ea typeface="Noto Sans" panose="020B0502040504020204" pitchFamily="34"/>
                <a:cs typeface="Noto Sans" panose="020B0502040504020204" pitchFamily="34"/>
              </a:rPr>
              <a:t> G2 18v17 x4 (</a:t>
            </a:r>
            <a:r>
              <a:rPr lang="en-US" altLang="ja-JP" sz="1200" dirty="0">
                <a:latin typeface="Noto Sans" panose="020B0502040504020204" pitchFamily="34"/>
                <a:ea typeface="Noto Sans" panose="020B0502040504020204" pitchFamily="34"/>
                <a:cs typeface="Noto Sans" panose="020B0502040504020204" pitchFamily="34"/>
              </a:rPr>
              <a:t>MD</a:t>
            </a:r>
            <a:r>
              <a:rPr lang="en-US" altLang="ja-JP" sz="1300" dirty="0">
                <a:latin typeface="Noto Sans" panose="020B0502040504020204" pitchFamily="34"/>
                <a:ea typeface="Noto Sans" panose="020B0502040504020204" pitchFamily="34"/>
                <a:cs typeface="Noto Sans" panose="020B0502040504020204" pitchFamily="34"/>
              </a:rPr>
              <a:t>)</a:t>
            </a:r>
          </a:p>
          <a:p>
            <a:r>
              <a:rPr lang="en-US" altLang="ja-JP" sz="1300" dirty="0">
                <a:latin typeface="Noto Sans" panose="020B0502040504020204" pitchFamily="34"/>
                <a:ea typeface="Noto Sans" panose="020B0502040504020204" pitchFamily="34"/>
                <a:cs typeface="Noto Sans" panose="020B0502040504020204" pitchFamily="34"/>
              </a:rPr>
              <a:t>XIAO (</a:t>
            </a:r>
            <a:r>
              <a:rPr lang="en-US" altLang="ja-JP" sz="1200" dirty="0">
                <a:latin typeface="Noto Sans" panose="020B0502040504020204" pitchFamily="34"/>
                <a:ea typeface="Noto Sans" panose="020B0502040504020204" pitchFamily="34"/>
                <a:cs typeface="Noto Sans" panose="020B0502040504020204" pitchFamily="34"/>
              </a:rPr>
              <a:t>IR MCU</a:t>
            </a:r>
            <a:r>
              <a:rPr lang="en-US" altLang="ja-JP" sz="1300" dirty="0">
                <a:latin typeface="Noto Sans" panose="020B0502040504020204" pitchFamily="34"/>
                <a:ea typeface="Noto Sans" panose="020B0502040504020204" pitchFamily="34"/>
                <a:cs typeface="Noto Sans" panose="020B0502040504020204" pitchFamily="34"/>
              </a:rPr>
              <a:t>)</a:t>
            </a:r>
          </a:p>
          <a:p>
            <a:r>
              <a:rPr lang="en-US" altLang="ja-JP" sz="1300" dirty="0">
                <a:latin typeface="Noto Sans" panose="020B0502040504020204" pitchFamily="34"/>
                <a:ea typeface="Noto Sans" panose="020B0502040504020204" pitchFamily="34"/>
                <a:cs typeface="Noto Sans" panose="020B0502040504020204" pitchFamily="34"/>
              </a:rPr>
              <a:t>TSSP58038 x16 (</a:t>
            </a:r>
            <a:r>
              <a:rPr lang="en-US" altLang="ja-JP" sz="1200" dirty="0">
                <a:latin typeface="Noto Sans" panose="020B0502040504020204" pitchFamily="34"/>
                <a:ea typeface="Noto Sans" panose="020B0502040504020204" pitchFamily="34"/>
                <a:cs typeface="Noto Sans" panose="020B0502040504020204" pitchFamily="34"/>
              </a:rPr>
              <a:t>IR Sensor</a:t>
            </a:r>
            <a:r>
              <a:rPr lang="en-US" altLang="ja-JP" sz="1300" dirty="0">
                <a:latin typeface="Noto Sans" panose="020B0502040504020204" pitchFamily="34"/>
                <a:ea typeface="Noto Sans" panose="020B0502040504020204" pitchFamily="34"/>
                <a:cs typeface="Noto Sans" panose="020B0502040504020204" pitchFamily="34"/>
              </a:rPr>
              <a:t>)</a:t>
            </a:r>
          </a:p>
          <a:p>
            <a:r>
              <a:rPr lang="en-US" altLang="ja-JP" sz="1300" dirty="0">
                <a:latin typeface="Noto Sans" panose="020B0502040504020204" pitchFamily="34"/>
                <a:ea typeface="Noto Sans" panose="020B0502040504020204" pitchFamily="34"/>
                <a:cs typeface="Noto Sans" panose="020B0502040504020204" pitchFamily="34"/>
              </a:rPr>
              <a:t>CD74HC4067 x3 (</a:t>
            </a:r>
            <a:r>
              <a:rPr lang="en-US" altLang="ja-JP" sz="1200" dirty="0">
                <a:latin typeface="Noto Sans" panose="020B0502040504020204" pitchFamily="34"/>
                <a:ea typeface="Noto Sans" panose="020B0502040504020204" pitchFamily="34"/>
                <a:cs typeface="Noto Sans" panose="020B0502040504020204" pitchFamily="34"/>
              </a:rPr>
              <a:t>MUX</a:t>
            </a:r>
            <a:r>
              <a:rPr lang="en-US" altLang="ja-JP" sz="1300" dirty="0">
                <a:latin typeface="Noto Sans" panose="020B0502040504020204" pitchFamily="34"/>
                <a:ea typeface="Noto Sans" panose="020B0502040504020204" pitchFamily="34"/>
                <a:cs typeface="Noto Sans" panose="020B0502040504020204" pitchFamily="34"/>
              </a:rPr>
              <a:t>)</a:t>
            </a:r>
            <a:endParaRPr lang="ja-JP" altLang="en-US" sz="1300" dirty="0">
              <a:latin typeface="Noto Sans" panose="020B0502040504020204" pitchFamily="34"/>
              <a:cs typeface="Noto Sans" panose="020B0502040504020204" pitchFamily="34"/>
            </a:endParaRPr>
          </a:p>
          <a:p>
            <a:endParaRPr lang="ja-JP" altLang="en-US" sz="1300" dirty="0">
              <a:latin typeface="Noto Sans" panose="020B0502040504020204" pitchFamily="34"/>
              <a:cs typeface="Noto Sans" panose="020B0502040504020204" pitchFamily="34"/>
            </a:endParaRPr>
          </a:p>
        </p:txBody>
      </p:sp>
      <p:cxnSp>
        <p:nvCxnSpPr>
          <p:cNvPr id="61" name="直線コネクタ 60">
            <a:extLst>
              <a:ext uri="{FF2B5EF4-FFF2-40B4-BE49-F238E27FC236}">
                <a16:creationId xmlns:a16="http://schemas.microsoft.com/office/drawing/2014/main" id="{BD56A40C-4B53-61EA-C5B5-486AB63DF6A9}"/>
              </a:ext>
            </a:extLst>
          </p:cNvPr>
          <p:cNvCxnSpPr>
            <a:cxnSpLocks/>
          </p:cNvCxnSpPr>
          <p:nvPr/>
        </p:nvCxnSpPr>
        <p:spPr>
          <a:xfrm>
            <a:off x="9094915" y="4932719"/>
            <a:ext cx="0" cy="1176693"/>
          </a:xfrm>
          <a:prstGeom prst="line">
            <a:avLst/>
          </a:prstGeom>
          <a:ln w="12700"/>
        </p:spPr>
        <p:style>
          <a:lnRef idx="1">
            <a:schemeClr val="dk1"/>
          </a:lnRef>
          <a:fillRef idx="0">
            <a:schemeClr val="dk1"/>
          </a:fillRef>
          <a:effectRef idx="0">
            <a:schemeClr val="dk1"/>
          </a:effectRef>
          <a:fontRef idx="minor">
            <a:schemeClr val="tx1"/>
          </a:fontRef>
        </p:style>
      </p:cxnSp>
      <p:grpSp>
        <p:nvGrpSpPr>
          <p:cNvPr id="78" name="グループ化 77">
            <a:extLst>
              <a:ext uri="{FF2B5EF4-FFF2-40B4-BE49-F238E27FC236}">
                <a16:creationId xmlns:a16="http://schemas.microsoft.com/office/drawing/2014/main" id="{AD294095-4AC0-C610-605C-2A52B6D0E6C6}"/>
              </a:ext>
            </a:extLst>
          </p:cNvPr>
          <p:cNvGrpSpPr/>
          <p:nvPr/>
        </p:nvGrpSpPr>
        <p:grpSpPr>
          <a:xfrm>
            <a:off x="4191916" y="249386"/>
            <a:ext cx="2075884" cy="1316440"/>
            <a:chOff x="4191911" y="249382"/>
            <a:chExt cx="2075885" cy="1316440"/>
          </a:xfrm>
        </p:grpSpPr>
        <p:sp>
          <p:nvSpPr>
            <p:cNvPr id="62" name="正方形/長方形 61">
              <a:extLst>
                <a:ext uri="{FF2B5EF4-FFF2-40B4-BE49-F238E27FC236}">
                  <a16:creationId xmlns:a16="http://schemas.microsoft.com/office/drawing/2014/main" id="{2DBA4A62-7241-E9AC-B30C-E09DEF9393F8}"/>
                </a:ext>
              </a:extLst>
            </p:cNvPr>
            <p:cNvSpPr/>
            <p:nvPr/>
          </p:nvSpPr>
          <p:spPr>
            <a:xfrm>
              <a:off x="4191911" y="249382"/>
              <a:ext cx="2075885" cy="1298180"/>
            </a:xfrm>
            <a:prstGeom prst="rect">
              <a:avLst/>
            </a:prstGeom>
            <a:solidFill>
              <a:srgbClr val="45A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64" name="正方形/長方形 63">
              <a:extLst>
                <a:ext uri="{FF2B5EF4-FFF2-40B4-BE49-F238E27FC236}">
                  <a16:creationId xmlns:a16="http://schemas.microsoft.com/office/drawing/2014/main" id="{72170DCB-973D-C716-F2FA-F60215B60F85}"/>
                </a:ext>
              </a:extLst>
            </p:cNvPr>
            <p:cNvSpPr/>
            <p:nvPr/>
          </p:nvSpPr>
          <p:spPr>
            <a:xfrm>
              <a:off x="4388051" y="446073"/>
              <a:ext cx="1669828" cy="1119749"/>
            </a:xfrm>
            <a:prstGeom prst="rect">
              <a:avLst/>
            </a:prstGeom>
            <a:solidFill>
              <a:srgbClr val="45AC0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66" name="四角形: 上の 2 つの角を丸める 65">
              <a:extLst>
                <a:ext uri="{FF2B5EF4-FFF2-40B4-BE49-F238E27FC236}">
                  <a16:creationId xmlns:a16="http://schemas.microsoft.com/office/drawing/2014/main" id="{FB59FCA5-6D01-658F-664E-C1E8086BB70F}"/>
                </a:ext>
              </a:extLst>
            </p:cNvPr>
            <p:cNvSpPr/>
            <p:nvPr/>
          </p:nvSpPr>
          <p:spPr>
            <a:xfrm rot="10800000">
              <a:off x="4757056" y="443208"/>
              <a:ext cx="931817" cy="396240"/>
            </a:xfrm>
            <a:prstGeom prst="round2SameRect">
              <a:avLst/>
            </a:prstGeom>
            <a:solidFill>
              <a:srgbClr val="45AC0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74" name="部分円 73">
              <a:extLst>
                <a:ext uri="{FF2B5EF4-FFF2-40B4-BE49-F238E27FC236}">
                  <a16:creationId xmlns:a16="http://schemas.microsoft.com/office/drawing/2014/main" id="{3D4A5329-642A-6405-E282-F4C80006F41C}"/>
                </a:ext>
              </a:extLst>
            </p:cNvPr>
            <p:cNvSpPr/>
            <p:nvPr/>
          </p:nvSpPr>
          <p:spPr>
            <a:xfrm rot="20707498">
              <a:off x="4597953" y="1164148"/>
              <a:ext cx="318206" cy="314463"/>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dirty="0">
                <a:solidFill>
                  <a:schemeClr val="tx1"/>
                </a:solidFill>
              </a:endParaRPr>
            </a:p>
          </p:txBody>
        </p:sp>
        <p:sp>
          <p:nvSpPr>
            <p:cNvPr id="75" name="楕円 74">
              <a:extLst>
                <a:ext uri="{FF2B5EF4-FFF2-40B4-BE49-F238E27FC236}">
                  <a16:creationId xmlns:a16="http://schemas.microsoft.com/office/drawing/2014/main" id="{8671047D-A7BA-FD65-21E5-AA70C2E15E5F}"/>
                </a:ext>
              </a:extLst>
            </p:cNvPr>
            <p:cNvSpPr/>
            <p:nvPr/>
          </p:nvSpPr>
          <p:spPr>
            <a:xfrm>
              <a:off x="4826837" y="965659"/>
              <a:ext cx="126002" cy="12600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77" name="正方形/長方形 76">
              <a:extLst>
                <a:ext uri="{FF2B5EF4-FFF2-40B4-BE49-F238E27FC236}">
                  <a16:creationId xmlns:a16="http://schemas.microsoft.com/office/drawing/2014/main" id="{0D8D70CF-FF54-34C2-739A-574D15294702}"/>
                </a:ext>
              </a:extLst>
            </p:cNvPr>
            <p:cNvSpPr/>
            <p:nvPr/>
          </p:nvSpPr>
          <p:spPr>
            <a:xfrm>
              <a:off x="4722406" y="259971"/>
              <a:ext cx="1007108" cy="2192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76" name="正方形/長方形 75">
              <a:extLst>
                <a:ext uri="{FF2B5EF4-FFF2-40B4-BE49-F238E27FC236}">
                  <a16:creationId xmlns:a16="http://schemas.microsoft.com/office/drawing/2014/main" id="{32C2A982-A971-87BC-BDDD-99502C6D3469}"/>
                </a:ext>
              </a:extLst>
            </p:cNvPr>
            <p:cNvSpPr/>
            <p:nvPr/>
          </p:nvSpPr>
          <p:spPr>
            <a:xfrm>
              <a:off x="4794426" y="316998"/>
              <a:ext cx="862518" cy="1622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grpSp>
      <p:grpSp>
        <p:nvGrpSpPr>
          <p:cNvPr id="79" name="グループ化 78">
            <a:extLst>
              <a:ext uri="{FF2B5EF4-FFF2-40B4-BE49-F238E27FC236}">
                <a16:creationId xmlns:a16="http://schemas.microsoft.com/office/drawing/2014/main" id="{FEB30DF9-58EA-1E8F-E454-074ABEDAD0B4}"/>
              </a:ext>
            </a:extLst>
          </p:cNvPr>
          <p:cNvGrpSpPr/>
          <p:nvPr/>
        </p:nvGrpSpPr>
        <p:grpSpPr>
          <a:xfrm>
            <a:off x="2028592" y="250709"/>
            <a:ext cx="2075884" cy="1316440"/>
            <a:chOff x="4191911" y="249382"/>
            <a:chExt cx="2075885" cy="1316440"/>
          </a:xfrm>
        </p:grpSpPr>
        <p:sp>
          <p:nvSpPr>
            <p:cNvPr id="80" name="正方形/長方形 79">
              <a:extLst>
                <a:ext uri="{FF2B5EF4-FFF2-40B4-BE49-F238E27FC236}">
                  <a16:creationId xmlns:a16="http://schemas.microsoft.com/office/drawing/2014/main" id="{CD7C8E7F-C6D6-832C-EC40-058C941F78DA}"/>
                </a:ext>
              </a:extLst>
            </p:cNvPr>
            <p:cNvSpPr/>
            <p:nvPr/>
          </p:nvSpPr>
          <p:spPr>
            <a:xfrm>
              <a:off x="4191911" y="249382"/>
              <a:ext cx="2075885" cy="1298180"/>
            </a:xfrm>
            <a:prstGeom prst="rect">
              <a:avLst/>
            </a:prstGeom>
            <a:solidFill>
              <a:srgbClr val="45A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81" name="正方形/長方形 80">
              <a:extLst>
                <a:ext uri="{FF2B5EF4-FFF2-40B4-BE49-F238E27FC236}">
                  <a16:creationId xmlns:a16="http://schemas.microsoft.com/office/drawing/2014/main" id="{11A54744-33B3-7C66-247B-5D71117A00A3}"/>
                </a:ext>
              </a:extLst>
            </p:cNvPr>
            <p:cNvSpPr/>
            <p:nvPr/>
          </p:nvSpPr>
          <p:spPr>
            <a:xfrm>
              <a:off x="4388051" y="446073"/>
              <a:ext cx="1669828" cy="1119749"/>
            </a:xfrm>
            <a:prstGeom prst="rect">
              <a:avLst/>
            </a:prstGeom>
            <a:solidFill>
              <a:srgbClr val="45AC0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82" name="四角形: 上の 2 つの角を丸める 81">
              <a:extLst>
                <a:ext uri="{FF2B5EF4-FFF2-40B4-BE49-F238E27FC236}">
                  <a16:creationId xmlns:a16="http://schemas.microsoft.com/office/drawing/2014/main" id="{51067647-4946-BDF7-6DFB-BBC43307A7A4}"/>
                </a:ext>
              </a:extLst>
            </p:cNvPr>
            <p:cNvSpPr/>
            <p:nvPr/>
          </p:nvSpPr>
          <p:spPr>
            <a:xfrm rot="10800000">
              <a:off x="4757056" y="443208"/>
              <a:ext cx="931817" cy="396240"/>
            </a:xfrm>
            <a:prstGeom prst="round2SameRect">
              <a:avLst/>
            </a:prstGeom>
            <a:solidFill>
              <a:srgbClr val="45AC0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83" name="部分円 82">
              <a:extLst>
                <a:ext uri="{FF2B5EF4-FFF2-40B4-BE49-F238E27FC236}">
                  <a16:creationId xmlns:a16="http://schemas.microsoft.com/office/drawing/2014/main" id="{6094B522-F0AC-C62A-B449-BA073BD37038}"/>
                </a:ext>
              </a:extLst>
            </p:cNvPr>
            <p:cNvSpPr/>
            <p:nvPr/>
          </p:nvSpPr>
          <p:spPr>
            <a:xfrm rot="18900000">
              <a:off x="4597953" y="1164148"/>
              <a:ext cx="318206" cy="314463"/>
            </a:xfrm>
            <a:prstGeom prst="pi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dirty="0">
                <a:solidFill>
                  <a:schemeClr val="tx1"/>
                </a:solidFill>
              </a:endParaRPr>
            </a:p>
          </p:txBody>
        </p:sp>
        <p:sp>
          <p:nvSpPr>
            <p:cNvPr id="84" name="楕円 83">
              <a:extLst>
                <a:ext uri="{FF2B5EF4-FFF2-40B4-BE49-F238E27FC236}">
                  <a16:creationId xmlns:a16="http://schemas.microsoft.com/office/drawing/2014/main" id="{BBA4A7FF-A1C7-A903-1718-8724740B21CB}"/>
                </a:ext>
              </a:extLst>
            </p:cNvPr>
            <p:cNvSpPr/>
            <p:nvPr/>
          </p:nvSpPr>
          <p:spPr>
            <a:xfrm>
              <a:off x="4826837" y="965659"/>
              <a:ext cx="126002" cy="12600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85" name="正方形/長方形 84">
              <a:extLst>
                <a:ext uri="{FF2B5EF4-FFF2-40B4-BE49-F238E27FC236}">
                  <a16:creationId xmlns:a16="http://schemas.microsoft.com/office/drawing/2014/main" id="{29191AAC-53E5-8977-0240-2F2CD995BC93}"/>
                </a:ext>
              </a:extLst>
            </p:cNvPr>
            <p:cNvSpPr/>
            <p:nvPr/>
          </p:nvSpPr>
          <p:spPr>
            <a:xfrm>
              <a:off x="4722406" y="259971"/>
              <a:ext cx="1007108" cy="2192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sp>
          <p:nvSpPr>
            <p:cNvPr id="86" name="正方形/長方形 85">
              <a:extLst>
                <a:ext uri="{FF2B5EF4-FFF2-40B4-BE49-F238E27FC236}">
                  <a16:creationId xmlns:a16="http://schemas.microsoft.com/office/drawing/2014/main" id="{E68505C0-7CAF-9453-9271-B4F3D2B83954}"/>
                </a:ext>
              </a:extLst>
            </p:cNvPr>
            <p:cNvSpPr/>
            <p:nvPr/>
          </p:nvSpPr>
          <p:spPr>
            <a:xfrm>
              <a:off x="4794426" y="316998"/>
              <a:ext cx="862518" cy="1622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808"/>
            </a:p>
          </p:txBody>
        </p:sp>
      </p:grpSp>
      <p:graphicFrame>
        <p:nvGraphicFramePr>
          <p:cNvPr id="3" name="表 62">
            <a:extLst>
              <a:ext uri="{FF2B5EF4-FFF2-40B4-BE49-F238E27FC236}">
                <a16:creationId xmlns:a16="http://schemas.microsoft.com/office/drawing/2014/main" id="{A23E240E-2087-C60E-8CC5-0E494BE9A0DB}"/>
              </a:ext>
            </a:extLst>
          </p:cNvPr>
          <p:cNvGraphicFramePr>
            <a:graphicFrameLocks noGrp="1"/>
          </p:cNvGraphicFramePr>
          <p:nvPr>
            <p:extLst>
              <p:ext uri="{D42A27DB-BD31-4B8C-83A1-F6EECF244321}">
                <p14:modId xmlns:p14="http://schemas.microsoft.com/office/powerpoint/2010/main" val="1558930213"/>
              </p:ext>
            </p:extLst>
          </p:nvPr>
        </p:nvGraphicFramePr>
        <p:xfrm>
          <a:off x="1770796" y="2049598"/>
          <a:ext cx="8127999" cy="1483360"/>
        </p:xfrm>
        <a:graphic>
          <a:graphicData uri="http://schemas.openxmlformats.org/drawingml/2006/table">
            <a:tbl>
              <a:tblPr firstRow="1" bandRow="1">
                <a:tableStyleId>{93296810-A885-4BE3-A3E7-6D5BEEA58F35}</a:tableStyleId>
              </a:tblPr>
              <a:tblGrid>
                <a:gridCol w="2709334">
                  <a:extLst>
                    <a:ext uri="{9D8B030D-6E8A-4147-A177-3AD203B41FA5}">
                      <a16:colId xmlns:a16="http://schemas.microsoft.com/office/drawing/2014/main" val="2382406940"/>
                    </a:ext>
                  </a:extLst>
                </a:gridCol>
                <a:gridCol w="2709334">
                  <a:extLst>
                    <a:ext uri="{9D8B030D-6E8A-4147-A177-3AD203B41FA5}">
                      <a16:colId xmlns:a16="http://schemas.microsoft.com/office/drawing/2014/main" val="3491217598"/>
                    </a:ext>
                  </a:extLst>
                </a:gridCol>
                <a:gridCol w="2709334">
                  <a:extLst>
                    <a:ext uri="{9D8B030D-6E8A-4147-A177-3AD203B41FA5}">
                      <a16:colId xmlns:a16="http://schemas.microsoft.com/office/drawing/2014/main" val="3139638979"/>
                    </a:ext>
                  </a:extLst>
                </a:gridCol>
              </a:tblGrid>
              <a:tr h="370839">
                <a:tc>
                  <a:txBody>
                    <a:bodyPr/>
                    <a:lstStyle/>
                    <a:p>
                      <a:r>
                        <a:rPr kumimoji="1" lang="ja-JP" altLang="en-US" sz="800" dirty="0"/>
                        <a:t>制御方法</a:t>
                      </a:r>
                    </a:p>
                  </a:txBody>
                  <a:tcPr/>
                </a:tc>
                <a:tc>
                  <a:txBody>
                    <a:bodyPr/>
                    <a:lstStyle/>
                    <a:p>
                      <a:r>
                        <a:rPr kumimoji="1" lang="en-US" altLang="ja-JP" sz="800" dirty="0"/>
                        <a:t>SMB</a:t>
                      </a:r>
                      <a:r>
                        <a:rPr kumimoji="1" lang="ja-JP" altLang="en-US" sz="800" dirty="0"/>
                        <a:t>駆動</a:t>
                      </a:r>
                    </a:p>
                  </a:txBody>
                  <a:tcPr/>
                </a:tc>
                <a:tc>
                  <a:txBody>
                    <a:bodyPr/>
                    <a:lstStyle/>
                    <a:p>
                      <a:r>
                        <a:rPr kumimoji="1" lang="en-US" altLang="ja-JP" sz="800" dirty="0"/>
                        <a:t>LAP</a:t>
                      </a:r>
                      <a:r>
                        <a:rPr kumimoji="1" lang="ja-JP" altLang="en-US" sz="800" dirty="0"/>
                        <a:t>駆動</a:t>
                      </a:r>
                    </a:p>
                  </a:txBody>
                  <a:tcPr/>
                </a:tc>
                <a:extLst>
                  <a:ext uri="{0D108BD9-81ED-4DB2-BD59-A6C34878D82A}">
                    <a16:rowId xmlns:a16="http://schemas.microsoft.com/office/drawing/2014/main" val="3556542527"/>
                  </a:ext>
                </a:extLst>
              </a:tr>
              <a:tr h="370839">
                <a:tc>
                  <a:txBody>
                    <a:bodyPr/>
                    <a:lstStyle/>
                    <a:p>
                      <a:r>
                        <a:rPr kumimoji="1" lang="ja-JP" altLang="en-US" sz="800" dirty="0"/>
                        <a:t>制御性</a:t>
                      </a:r>
                    </a:p>
                  </a:txBody>
                  <a:tcPr/>
                </a:tc>
                <a:tc>
                  <a:txBody>
                    <a:bodyPr/>
                    <a:lstStyle/>
                    <a:p>
                      <a:r>
                        <a:rPr kumimoji="1" lang="en-US" altLang="ja-JP" sz="800" dirty="0"/>
                        <a:t>×</a:t>
                      </a:r>
                      <a:endParaRPr kumimoji="1" lang="ja-JP" altLang="en-US" sz="800" dirty="0"/>
                    </a:p>
                  </a:txBody>
                  <a:tcPr/>
                </a:tc>
                <a:tc>
                  <a:txBody>
                    <a:bodyPr/>
                    <a:lstStyle/>
                    <a:p>
                      <a:r>
                        <a:rPr kumimoji="1" lang="ja-JP" altLang="en-US" sz="800" dirty="0"/>
                        <a:t>〇</a:t>
                      </a:r>
                    </a:p>
                  </a:txBody>
                  <a:tcPr/>
                </a:tc>
                <a:extLst>
                  <a:ext uri="{0D108BD9-81ED-4DB2-BD59-A6C34878D82A}">
                    <a16:rowId xmlns:a16="http://schemas.microsoft.com/office/drawing/2014/main" val="3507641949"/>
                  </a:ext>
                </a:extLst>
              </a:tr>
              <a:tr h="370839">
                <a:tc>
                  <a:txBody>
                    <a:bodyPr/>
                    <a:lstStyle/>
                    <a:p>
                      <a:r>
                        <a:rPr kumimoji="1" lang="ja-JP" altLang="en-US" sz="800" dirty="0"/>
                        <a:t>消費電力</a:t>
                      </a:r>
                    </a:p>
                  </a:txBody>
                  <a:tcPr/>
                </a:tc>
                <a:tc>
                  <a:txBody>
                    <a:bodyPr/>
                    <a:lstStyle/>
                    <a:p>
                      <a:r>
                        <a:rPr kumimoji="1" lang="ja-JP" altLang="en-US" sz="800" dirty="0"/>
                        <a:t>〇</a:t>
                      </a:r>
                    </a:p>
                  </a:txBody>
                  <a:tcPr/>
                </a:tc>
                <a:tc>
                  <a:txBody>
                    <a:bodyPr/>
                    <a:lstStyle/>
                    <a:p>
                      <a:r>
                        <a:rPr kumimoji="1" lang="en-US" altLang="ja-JP" sz="800" dirty="0"/>
                        <a:t>×</a:t>
                      </a:r>
                      <a:endParaRPr kumimoji="1" lang="ja-JP" altLang="en-US" sz="800" dirty="0"/>
                    </a:p>
                  </a:txBody>
                  <a:tcPr/>
                </a:tc>
                <a:extLst>
                  <a:ext uri="{0D108BD9-81ED-4DB2-BD59-A6C34878D82A}">
                    <a16:rowId xmlns:a16="http://schemas.microsoft.com/office/drawing/2014/main" val="287018894"/>
                  </a:ext>
                </a:extLst>
              </a:tr>
              <a:tr h="370839">
                <a:tc>
                  <a:txBody>
                    <a:bodyPr/>
                    <a:lstStyle/>
                    <a:p>
                      <a:r>
                        <a:rPr kumimoji="1" lang="en-US" altLang="ja-JP" sz="800" dirty="0"/>
                        <a:t>PWM</a:t>
                      </a:r>
                      <a:r>
                        <a:rPr kumimoji="1" lang="ja-JP" altLang="en-US" sz="800" dirty="0"/>
                        <a:t>周波数</a:t>
                      </a:r>
                    </a:p>
                  </a:txBody>
                  <a:tcPr/>
                </a:tc>
                <a:tc>
                  <a:txBody>
                    <a:bodyPr/>
                    <a:lstStyle/>
                    <a:p>
                      <a:r>
                        <a:rPr kumimoji="1" lang="ja-JP" altLang="en-US" sz="800" dirty="0"/>
                        <a:t>低</a:t>
                      </a:r>
                    </a:p>
                  </a:txBody>
                  <a:tcPr/>
                </a:tc>
                <a:tc>
                  <a:txBody>
                    <a:bodyPr/>
                    <a:lstStyle/>
                    <a:p>
                      <a:r>
                        <a:rPr kumimoji="1" lang="ja-JP" altLang="en-US" sz="800" dirty="0"/>
                        <a:t>高</a:t>
                      </a:r>
                    </a:p>
                  </a:txBody>
                  <a:tcPr/>
                </a:tc>
                <a:extLst>
                  <a:ext uri="{0D108BD9-81ED-4DB2-BD59-A6C34878D82A}">
                    <a16:rowId xmlns:a16="http://schemas.microsoft.com/office/drawing/2014/main" val="2225114952"/>
                  </a:ext>
                </a:extLst>
              </a:tr>
            </a:tbl>
          </a:graphicData>
        </a:graphic>
      </p:graphicFrame>
      <p:graphicFrame>
        <p:nvGraphicFramePr>
          <p:cNvPr id="63" name="表 64">
            <a:extLst>
              <a:ext uri="{FF2B5EF4-FFF2-40B4-BE49-F238E27FC236}">
                <a16:creationId xmlns:a16="http://schemas.microsoft.com/office/drawing/2014/main" id="{CDDE9559-42DD-D2DF-17A5-CDC7145A2E34}"/>
              </a:ext>
            </a:extLst>
          </p:cNvPr>
          <p:cNvGraphicFramePr>
            <a:graphicFrameLocks noGrp="1"/>
          </p:cNvGraphicFramePr>
          <p:nvPr>
            <p:extLst>
              <p:ext uri="{D42A27DB-BD31-4B8C-83A1-F6EECF244321}">
                <p14:modId xmlns:p14="http://schemas.microsoft.com/office/powerpoint/2010/main" val="620381611"/>
              </p:ext>
            </p:extLst>
          </p:nvPr>
        </p:nvGraphicFramePr>
        <p:xfrm>
          <a:off x="2032005" y="719666"/>
          <a:ext cx="8127999" cy="1112520"/>
        </p:xfrm>
        <a:graphic>
          <a:graphicData uri="http://schemas.openxmlformats.org/drawingml/2006/table">
            <a:tbl>
              <a:tblPr firstRow="1" bandRow="1">
                <a:tableStyleId>{21E4AEA4-8DFA-4A89-87EB-49C32662AFE0}</a:tableStyleId>
              </a:tblPr>
              <a:tblGrid>
                <a:gridCol w="2031999">
                  <a:extLst>
                    <a:ext uri="{9D8B030D-6E8A-4147-A177-3AD203B41FA5}">
                      <a16:colId xmlns:a16="http://schemas.microsoft.com/office/drawing/2014/main" val="3854499137"/>
                    </a:ext>
                  </a:extLst>
                </a:gridCol>
                <a:gridCol w="2031999">
                  <a:extLst>
                    <a:ext uri="{9D8B030D-6E8A-4147-A177-3AD203B41FA5}">
                      <a16:colId xmlns:a16="http://schemas.microsoft.com/office/drawing/2014/main" val="3150877191"/>
                    </a:ext>
                  </a:extLst>
                </a:gridCol>
                <a:gridCol w="2193472">
                  <a:extLst>
                    <a:ext uri="{9D8B030D-6E8A-4147-A177-3AD203B41FA5}">
                      <a16:colId xmlns:a16="http://schemas.microsoft.com/office/drawing/2014/main" val="679872761"/>
                    </a:ext>
                  </a:extLst>
                </a:gridCol>
                <a:gridCol w="1870529">
                  <a:extLst>
                    <a:ext uri="{9D8B030D-6E8A-4147-A177-3AD203B41FA5}">
                      <a16:colId xmlns:a16="http://schemas.microsoft.com/office/drawing/2014/main" val="2845128187"/>
                    </a:ext>
                  </a:extLst>
                </a:gridCol>
              </a:tblGrid>
              <a:tr h="370839">
                <a:tc>
                  <a:txBody>
                    <a:bodyPr/>
                    <a:lstStyle/>
                    <a:p>
                      <a:endParaRPr kumimoji="1" lang="ja-JP" altLang="en-US" sz="800" dirty="0"/>
                    </a:p>
                  </a:txBody>
                  <a:tcPr/>
                </a:tc>
                <a:tc>
                  <a:txBody>
                    <a:bodyPr/>
                    <a:lstStyle/>
                    <a:p>
                      <a:r>
                        <a:rPr kumimoji="1" lang="en-US" altLang="ja-JP" sz="800" dirty="0"/>
                        <a:t>PLA</a:t>
                      </a:r>
                      <a:r>
                        <a:rPr kumimoji="1" lang="ja-JP" altLang="en-US" sz="800" dirty="0"/>
                        <a:t>樹脂</a:t>
                      </a:r>
                    </a:p>
                  </a:txBody>
                  <a:tcPr/>
                </a:tc>
                <a:tc>
                  <a:txBody>
                    <a:bodyPr/>
                    <a:lstStyle/>
                    <a:p>
                      <a:r>
                        <a:rPr kumimoji="1" lang="en-US" altLang="ja-JP" sz="800" dirty="0"/>
                        <a:t>CFRP</a:t>
                      </a:r>
                      <a:r>
                        <a:rPr kumimoji="1" lang="ja-JP" altLang="en-US" sz="800" dirty="0"/>
                        <a:t>（カーボン）</a:t>
                      </a:r>
                    </a:p>
                  </a:txBody>
                  <a:tcPr/>
                </a:tc>
                <a:tc>
                  <a:txBody>
                    <a:bodyPr/>
                    <a:lstStyle/>
                    <a:p>
                      <a:r>
                        <a:rPr kumimoji="1" lang="ja-JP" altLang="en-US" sz="800" dirty="0"/>
                        <a:t>アルミ</a:t>
                      </a:r>
                    </a:p>
                  </a:txBody>
                  <a:tcPr/>
                </a:tc>
                <a:extLst>
                  <a:ext uri="{0D108BD9-81ED-4DB2-BD59-A6C34878D82A}">
                    <a16:rowId xmlns:a16="http://schemas.microsoft.com/office/drawing/2014/main" val="1432567057"/>
                  </a:ext>
                </a:extLst>
              </a:tr>
              <a:tr h="370839">
                <a:tc>
                  <a:txBody>
                    <a:bodyPr/>
                    <a:lstStyle/>
                    <a:p>
                      <a:r>
                        <a:rPr kumimoji="1" lang="ja-JP" altLang="en-US" sz="800" dirty="0"/>
                        <a:t>強度</a:t>
                      </a:r>
                    </a:p>
                  </a:txBody>
                  <a:tcPr/>
                </a:tc>
                <a:tc>
                  <a:txBody>
                    <a:bodyPr/>
                    <a:lstStyle/>
                    <a:p>
                      <a:r>
                        <a:rPr kumimoji="1" lang="en-US" altLang="ja-JP" sz="800" dirty="0"/>
                        <a:t>×</a:t>
                      </a:r>
                      <a:endParaRPr kumimoji="1" lang="ja-JP" altLang="en-US" sz="800" dirty="0"/>
                    </a:p>
                  </a:txBody>
                  <a:tcPr/>
                </a:tc>
                <a:tc>
                  <a:txBody>
                    <a:bodyPr/>
                    <a:lstStyle/>
                    <a:p>
                      <a:r>
                        <a:rPr kumimoji="1" lang="ja-JP" altLang="en-US" sz="800" b="1" dirty="0">
                          <a:solidFill>
                            <a:srgbClr val="FF0000"/>
                          </a:solidFill>
                        </a:rPr>
                        <a:t>〇</a:t>
                      </a:r>
                    </a:p>
                  </a:txBody>
                  <a:tcPr/>
                </a:tc>
                <a:tc>
                  <a:txBody>
                    <a:bodyPr/>
                    <a:lstStyle/>
                    <a:p>
                      <a:r>
                        <a:rPr kumimoji="1" lang="ja-JP" altLang="en-US" sz="800" dirty="0"/>
                        <a:t>〇</a:t>
                      </a:r>
                    </a:p>
                  </a:txBody>
                  <a:tcPr/>
                </a:tc>
                <a:extLst>
                  <a:ext uri="{0D108BD9-81ED-4DB2-BD59-A6C34878D82A}">
                    <a16:rowId xmlns:a16="http://schemas.microsoft.com/office/drawing/2014/main" val="3772488071"/>
                  </a:ext>
                </a:extLst>
              </a:tr>
              <a:tr h="370839">
                <a:tc>
                  <a:txBody>
                    <a:bodyPr/>
                    <a:lstStyle/>
                    <a:p>
                      <a:r>
                        <a:rPr kumimoji="1" lang="ja-JP" altLang="en-US" sz="800" dirty="0"/>
                        <a:t>重量</a:t>
                      </a:r>
                    </a:p>
                  </a:txBody>
                  <a:tcPr/>
                </a:tc>
                <a:tc>
                  <a:txBody>
                    <a:bodyPr/>
                    <a:lstStyle/>
                    <a:p>
                      <a:r>
                        <a:rPr kumimoji="1" lang="ja-JP" altLang="en-US" sz="800" dirty="0"/>
                        <a:t>〇</a:t>
                      </a:r>
                    </a:p>
                  </a:txBody>
                  <a:tcPr/>
                </a:tc>
                <a:tc>
                  <a:txBody>
                    <a:bodyPr/>
                    <a:lstStyle/>
                    <a:p>
                      <a:r>
                        <a:rPr kumimoji="1" lang="ja-JP" altLang="en-US" sz="800" b="1" dirty="0">
                          <a:solidFill>
                            <a:srgbClr val="FF0000"/>
                          </a:solidFill>
                        </a:rPr>
                        <a:t>〇</a:t>
                      </a:r>
                    </a:p>
                  </a:txBody>
                  <a:tcPr/>
                </a:tc>
                <a:tc>
                  <a:txBody>
                    <a:bodyPr/>
                    <a:lstStyle/>
                    <a:p>
                      <a:r>
                        <a:rPr kumimoji="1" lang="en-US" altLang="ja-JP" sz="800" dirty="0"/>
                        <a:t>×</a:t>
                      </a:r>
                      <a:endParaRPr kumimoji="1" lang="ja-JP" altLang="en-US" sz="800" dirty="0"/>
                    </a:p>
                  </a:txBody>
                  <a:tcPr/>
                </a:tc>
                <a:extLst>
                  <a:ext uri="{0D108BD9-81ED-4DB2-BD59-A6C34878D82A}">
                    <a16:rowId xmlns:a16="http://schemas.microsoft.com/office/drawing/2014/main" val="549285600"/>
                  </a:ext>
                </a:extLst>
              </a:tr>
            </a:tbl>
          </a:graphicData>
        </a:graphic>
      </p:graphicFrame>
    </p:spTree>
    <p:extLst>
      <p:ext uri="{BB962C8B-B14F-4D97-AF65-F5344CB8AC3E}">
        <p14:creationId xmlns:p14="http://schemas.microsoft.com/office/powerpoint/2010/main" val="17434672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472</TotalTime>
  <Words>799</Words>
  <Application>Microsoft Office PowerPoint</Application>
  <PresentationFormat>ワイド画面</PresentationFormat>
  <Paragraphs>144</Paragraphs>
  <Slides>3</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vt:i4>
      </vt:variant>
    </vt:vector>
  </HeadingPairs>
  <TitlesOfParts>
    <vt:vector size="11" baseType="lpstr">
      <vt:lpstr>源ノ角ゴシック JP</vt:lpstr>
      <vt:lpstr>源ノ角ゴシック JP Heavy</vt:lpstr>
      <vt:lpstr>游ゴシック</vt:lpstr>
      <vt:lpstr>游ゴシック Light</vt:lpstr>
      <vt:lpstr>游ゴシック Medium</vt:lpstr>
      <vt:lpstr>Arial</vt:lpstr>
      <vt:lpstr>Noto Sans</vt:lpstr>
      <vt:lpstr>Office テーマ</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根岸 孝次（高高生徒）</dc:creator>
  <cp:lastModifiedBy>孝次 根岸</cp:lastModifiedBy>
  <cp:revision>3</cp:revision>
  <dcterms:created xsi:type="dcterms:W3CDTF">2022-12-16T03:49:26Z</dcterms:created>
  <dcterms:modified xsi:type="dcterms:W3CDTF">2023-03-09T12:36:21Z</dcterms:modified>
</cp:coreProperties>
</file>